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7" r:id="rId5"/>
    <p:sldId id="258" r:id="rId6"/>
    <p:sldId id="261" r:id="rId7"/>
    <p:sldId id="259" r:id="rId8"/>
    <p:sldId id="260" r:id="rId9"/>
    <p:sldId id="266" r:id="rId10"/>
    <p:sldId id="267" r:id="rId11"/>
    <p:sldId id="264" r:id="rId12"/>
    <p:sldId id="269" r:id="rId13"/>
    <p:sldId id="270" r:id="rId14"/>
    <p:sldId id="274" r:id="rId15"/>
    <p:sldId id="284" r:id="rId16"/>
    <p:sldId id="277" r:id="rId17"/>
    <p:sldId id="283" r:id="rId18"/>
    <p:sldId id="273" r:id="rId19"/>
    <p:sldId id="281" r:id="rId20"/>
    <p:sldId id="278" r:id="rId21"/>
    <p:sldId id="279" r:id="rId22"/>
    <p:sldId id="271" r:id="rId23"/>
    <p:sldId id="275" r:id="rId24"/>
    <p:sldId id="282" r:id="rId25"/>
    <p:sldId id="26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F16872-C8EA-A531-B749-A618075E8BF3}" name="Leanne Mihalicz" initials="LM" userId="S::lmihalicz@tru.ca::e85d9951-fa04-4c42-8da7-147b08547172" providerId="AD"/>
  <p188:author id="{39B27D7C-774B-03B5-933A-3301AC26B42D}" name="Rashmin Keshwani" initials="RK" userId="S::rkeshwani@tru.ca::b4c86883-b491-4750-950a-26c8316faf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83095-B702-5F98-572F-7ECC0E780ECB}" v="582" dt="2024-01-11T19:55:30.470"/>
    <p1510:client id="{16D9CE74-9336-F623-2D33-486C78825F8B}" v="214" dt="2024-01-11T22:31:59.119"/>
    <p1510:client id="{1D8D3992-6BB7-4920-9FAB-4D121C7B57C6}" v="881" dt="2024-01-05T18:56:02.867"/>
    <p1510:client id="{201571C8-62EE-08E8-F4CF-7C88D87A0A88}" v="35" dt="2023-01-11T23:06:36.382"/>
    <p1510:client id="{508C4DEB-8E12-41CB-A68D-5872A7A847D0}" v="881" dt="2023-01-12T18:07:25.605"/>
    <p1510:client id="{594D9D05-3780-4964-B346-EF859D37C408}" v="645" dt="2024-01-09T04:30:38.550"/>
    <p1510:client id="{5E78F14F-CB31-F567-46BC-909B9B1F28AB}" v="4" dt="2024-01-06T01:29:28.791"/>
    <p1510:client id="{6E6BCFC6-11C2-4A8A-BCC1-73D17876F820}" v="540" dt="2023-01-12T17:59:49.118"/>
    <p1510:client id="{8726C911-113B-48F3-B901-451242192F32}" v="5" dt="2023-01-11T20:02:30.888"/>
    <p1510:client id="{ADA950F7-9941-2282-FDDC-02CB797D995C}" v="339" dt="2024-01-11T00:58:09.555"/>
    <p1510:client id="{B5743D02-9F94-4263-BC2E-DFDEE88A8457}" v="528" dt="2024-01-11T22:47:29.329"/>
    <p1510:client id="{C4FF8B09-E065-3C80-8146-5F77C5A222F4}" v="90" dt="2024-01-05T18:49:11.329"/>
    <p1510:client id="{D74AE77F-F2D1-4716-A688-CF588A600C6B}" v="539" dt="2024-01-09T03:59:16.798"/>
    <p1510:client id="{DE9E7933-D735-20AF-89D3-D9FBF4AAF929}" v="1" dt="2023-01-12T16:32:09.2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hmin Keshwani" userId="S::rkeshwani@tru.ca::b4c86883-b491-4750-950a-26c8316faffb" providerId="AD" clId="Web-{ADA950F7-9941-2282-FDDC-02CB797D995C}"/>
    <pc:docChg chg="modSld">
      <pc:chgData name="Rashmin Keshwani" userId="S::rkeshwani@tru.ca::b4c86883-b491-4750-950a-26c8316faffb" providerId="AD" clId="Web-{ADA950F7-9941-2282-FDDC-02CB797D995C}" dt="2024-01-11T00:58:48.367" v="314"/>
      <pc:docMkLst>
        <pc:docMk/>
      </pc:docMkLst>
      <pc:sldChg chg="modSp">
        <pc:chgData name="Rashmin Keshwani" userId="S::rkeshwani@tru.ca::b4c86883-b491-4750-950a-26c8316faffb" providerId="AD" clId="Web-{ADA950F7-9941-2282-FDDC-02CB797D995C}" dt="2024-01-11T00:37:58.398" v="98" actId="14100"/>
        <pc:sldMkLst>
          <pc:docMk/>
          <pc:sldMk cId="4060690819" sldId="262"/>
        </pc:sldMkLst>
        <pc:spChg chg="mod">
          <ac:chgData name="Rashmin Keshwani" userId="S::rkeshwani@tru.ca::b4c86883-b491-4750-950a-26c8316faffb" providerId="AD" clId="Web-{ADA950F7-9941-2282-FDDC-02CB797D995C}" dt="2024-01-11T00:37:58.398" v="98" actId="14100"/>
          <ac:spMkLst>
            <pc:docMk/>
            <pc:sldMk cId="4060690819" sldId="262"/>
            <ac:spMk id="4" creationId="{75E85732-C286-10F6-24DC-6A1D47B81286}"/>
          </ac:spMkLst>
        </pc:spChg>
      </pc:sldChg>
      <pc:sldChg chg="addSp delSp modSp">
        <pc:chgData name="Rashmin Keshwani" userId="S::rkeshwani@tru.ca::b4c86883-b491-4750-950a-26c8316faffb" providerId="AD" clId="Web-{ADA950F7-9941-2282-FDDC-02CB797D995C}" dt="2024-01-11T00:34:35.697" v="47" actId="14100"/>
        <pc:sldMkLst>
          <pc:docMk/>
          <pc:sldMk cId="2576589679" sldId="266"/>
        </pc:sldMkLst>
        <pc:spChg chg="mod">
          <ac:chgData name="Rashmin Keshwani" userId="S::rkeshwani@tru.ca::b4c86883-b491-4750-950a-26c8316faffb" providerId="AD" clId="Web-{ADA950F7-9941-2282-FDDC-02CB797D995C}" dt="2024-01-11T00:31:39.543" v="14" actId="1076"/>
          <ac:spMkLst>
            <pc:docMk/>
            <pc:sldMk cId="2576589679" sldId="266"/>
            <ac:spMk id="2" creationId="{CFC61441-6158-D10C-8283-900584705CBD}"/>
          </ac:spMkLst>
        </pc:spChg>
        <pc:spChg chg="add del mod">
          <ac:chgData name="Rashmin Keshwani" userId="S::rkeshwani@tru.ca::b4c86883-b491-4750-950a-26c8316faffb" providerId="AD" clId="Web-{ADA950F7-9941-2282-FDDC-02CB797D995C}" dt="2024-01-11T00:33:50.432" v="33"/>
          <ac:spMkLst>
            <pc:docMk/>
            <pc:sldMk cId="2576589679" sldId="266"/>
            <ac:spMk id="3" creationId="{44D91AEF-08CF-604C-BC0E-A12F64F7B507}"/>
          </ac:spMkLst>
        </pc:spChg>
        <pc:spChg chg="add del mod">
          <ac:chgData name="Rashmin Keshwani" userId="S::rkeshwani@tru.ca::b4c86883-b491-4750-950a-26c8316faffb" providerId="AD" clId="Web-{ADA950F7-9941-2282-FDDC-02CB797D995C}" dt="2024-01-11T00:33:42.058" v="31"/>
          <ac:spMkLst>
            <pc:docMk/>
            <pc:sldMk cId="2576589679" sldId="266"/>
            <ac:spMk id="5" creationId="{30AA3536-3433-2C34-979D-02419C2FF2AC}"/>
          </ac:spMkLst>
        </pc:spChg>
        <pc:spChg chg="add mod">
          <ac:chgData name="Rashmin Keshwani" userId="S::rkeshwani@tru.ca::b4c86883-b491-4750-950a-26c8316faffb" providerId="AD" clId="Web-{ADA950F7-9941-2282-FDDC-02CB797D995C}" dt="2024-01-11T00:34:35.697" v="47" actId="14100"/>
          <ac:spMkLst>
            <pc:docMk/>
            <pc:sldMk cId="2576589679" sldId="266"/>
            <ac:spMk id="7" creationId="{377C85DC-B4ED-4EE8-A6A3-84EA25479C85}"/>
          </ac:spMkLst>
        </pc:spChg>
        <pc:spChg chg="add del">
          <ac:chgData name="Rashmin Keshwani" userId="S::rkeshwani@tru.ca::b4c86883-b491-4750-950a-26c8316faffb" providerId="AD" clId="Web-{ADA950F7-9941-2282-FDDC-02CB797D995C}" dt="2024-01-11T00:33:51.870" v="34"/>
          <ac:spMkLst>
            <pc:docMk/>
            <pc:sldMk cId="2576589679" sldId="266"/>
            <ac:spMk id="15" creationId="{E659831F-0D9A-4C63-9EBB-8435B85A440F}"/>
          </ac:spMkLst>
        </pc:spChg>
        <pc:picChg chg="del mod">
          <ac:chgData name="Rashmin Keshwani" userId="S::rkeshwani@tru.ca::b4c86883-b491-4750-950a-26c8316faffb" providerId="AD" clId="Web-{ADA950F7-9941-2282-FDDC-02CB797D995C}" dt="2024-01-11T00:32:39.886" v="19"/>
          <ac:picMkLst>
            <pc:docMk/>
            <pc:sldMk cId="2576589679" sldId="266"/>
            <ac:picMk id="6" creationId="{B75AAC6A-845A-FF66-DCE4-E8769BB4978B}"/>
          </ac:picMkLst>
        </pc:picChg>
      </pc:sldChg>
      <pc:sldChg chg="delCm">
        <pc:chgData name="Rashmin Keshwani" userId="S::rkeshwani@tru.ca::b4c86883-b491-4750-950a-26c8316faffb" providerId="AD" clId="Web-{ADA950F7-9941-2282-FDDC-02CB797D995C}" dt="2024-01-11T00:40:16.990" v="99"/>
        <pc:sldMkLst>
          <pc:docMk/>
          <pc:sldMk cId="2150250395" sldId="26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ashmin Keshwani" userId="S::rkeshwani@tru.ca::b4c86883-b491-4750-950a-26c8316faffb" providerId="AD" clId="Web-{ADA950F7-9941-2282-FDDC-02CB797D995C}" dt="2024-01-11T00:40:16.990" v="99"/>
              <pc2:cmMkLst xmlns:pc2="http://schemas.microsoft.com/office/powerpoint/2019/9/main/command">
                <pc:docMk/>
                <pc:sldMk cId="2150250395" sldId="267"/>
                <pc2:cmMk id="{F86CD204-FAFE-46DD-AAE0-9FE181EA3BDB}"/>
              </pc2:cmMkLst>
            </pc226:cmChg>
          </p:ext>
        </pc:extLst>
      </pc:sldChg>
      <pc:sldChg chg="modSp">
        <pc:chgData name="Rashmin Keshwani" userId="S::rkeshwani@tru.ca::b4c86883-b491-4750-950a-26c8316faffb" providerId="AD" clId="Web-{ADA950F7-9941-2282-FDDC-02CB797D995C}" dt="2024-01-11T00:42:07.567" v="122" actId="20577"/>
        <pc:sldMkLst>
          <pc:docMk/>
          <pc:sldMk cId="2475569958" sldId="274"/>
        </pc:sldMkLst>
        <pc:spChg chg="mod">
          <ac:chgData name="Rashmin Keshwani" userId="S::rkeshwani@tru.ca::b4c86883-b491-4750-950a-26c8316faffb" providerId="AD" clId="Web-{ADA950F7-9941-2282-FDDC-02CB797D995C}" dt="2024-01-11T00:42:07.567" v="122" actId="20577"/>
          <ac:spMkLst>
            <pc:docMk/>
            <pc:sldMk cId="2475569958" sldId="274"/>
            <ac:spMk id="3" creationId="{5A611D53-FE73-0DC2-80AD-2D0EC218F603}"/>
          </ac:spMkLst>
        </pc:spChg>
      </pc:sldChg>
      <pc:sldChg chg="addSp delSp modSp">
        <pc:chgData name="Rashmin Keshwani" userId="S::rkeshwani@tru.ca::b4c86883-b491-4750-950a-26c8316faffb" providerId="AD" clId="Web-{ADA950F7-9941-2282-FDDC-02CB797D995C}" dt="2024-01-11T00:58:48.367" v="314"/>
        <pc:sldMkLst>
          <pc:docMk/>
          <pc:sldMk cId="559700394" sldId="277"/>
        </pc:sldMkLst>
        <pc:spChg chg="mod">
          <ac:chgData name="Rashmin Keshwani" userId="S::rkeshwani@tru.ca::b4c86883-b491-4750-950a-26c8316faffb" providerId="AD" clId="Web-{ADA950F7-9941-2282-FDDC-02CB797D995C}" dt="2024-01-11T00:58:48.367" v="314"/>
          <ac:spMkLst>
            <pc:docMk/>
            <pc:sldMk cId="559700394" sldId="277"/>
            <ac:spMk id="2" creationId="{5361E108-3B41-DAAF-67ED-C9DDE0C0DBA8}"/>
          </ac:spMkLst>
        </pc:spChg>
        <pc:spChg chg="mod">
          <ac:chgData name="Rashmin Keshwani" userId="S::rkeshwani@tru.ca::b4c86883-b491-4750-950a-26c8316faffb" providerId="AD" clId="Web-{ADA950F7-9941-2282-FDDC-02CB797D995C}" dt="2024-01-11T00:58:48.367" v="314"/>
          <ac:spMkLst>
            <pc:docMk/>
            <pc:sldMk cId="559700394" sldId="277"/>
            <ac:spMk id="3" creationId="{AE26F682-0511-167A-0C2C-77752263B6AC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8.367" v="314"/>
          <ac:spMkLst>
            <pc:docMk/>
            <pc:sldMk cId="559700394" sldId="277"/>
            <ac:spMk id="8" creationId="{934F1179-B481-4F9E-BCA3-AFB972070F83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8.367" v="314"/>
          <ac:spMkLst>
            <pc:docMk/>
            <pc:sldMk cId="559700394" sldId="277"/>
            <ac:spMk id="10" creationId="{827DC2C4-B485-428A-BF4A-472D2967F47F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8.367" v="314"/>
          <ac:spMkLst>
            <pc:docMk/>
            <pc:sldMk cId="559700394" sldId="277"/>
            <ac:spMk id="12" creationId="{EE04B5EB-F158-4507-90DD-BD23620C7CC9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18.383" v="305"/>
          <ac:spMkLst>
            <pc:docMk/>
            <pc:sldMk cId="559700394" sldId="277"/>
            <ac:spMk id="18" creationId="{A8384FB5-9ADC-4DDC-881B-597D56F5B15D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18.383" v="305"/>
          <ac:spMkLst>
            <pc:docMk/>
            <pc:sldMk cId="559700394" sldId="277"/>
            <ac:spMk id="22" creationId="{1199E1B1-A8C0-4FE8-A5A8-1CB41D69F857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18.383" v="305"/>
          <ac:spMkLst>
            <pc:docMk/>
            <pc:sldMk cId="559700394" sldId="277"/>
            <ac:spMk id="23" creationId="{A7009A0A-BEF5-4EAC-AF15-E4F9F002E239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18.383" v="305"/>
          <ac:spMkLst>
            <pc:docMk/>
            <pc:sldMk cId="559700394" sldId="277"/>
            <ac:spMk id="24" creationId="{84A8DE83-DE75-4B41-9DB4-A7EC0B0DEC0B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36.601" v="307"/>
          <ac:spMkLst>
            <pc:docMk/>
            <pc:sldMk cId="559700394" sldId="277"/>
            <ac:spMk id="26" creationId="{9180DE06-7362-4888-AADA-7AADD57AC49D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36.601" v="307"/>
          <ac:spMkLst>
            <pc:docMk/>
            <pc:sldMk cId="559700394" sldId="277"/>
            <ac:spMk id="30" creationId="{04357C93-F0CB-4A1C-8F77-4E9063789819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1.867" v="309"/>
          <ac:spMkLst>
            <pc:docMk/>
            <pc:sldMk cId="559700394" sldId="277"/>
            <ac:spMk id="32" creationId="{47942995-B07F-4636-9A06-C6A104B260A8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1.867" v="309"/>
          <ac:spMkLst>
            <pc:docMk/>
            <pc:sldMk cId="559700394" sldId="277"/>
            <ac:spMk id="37" creationId="{B81933D1-5615-42C7-9C0B-4EB7105CCE2D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1.867" v="309"/>
          <ac:spMkLst>
            <pc:docMk/>
            <pc:sldMk cId="559700394" sldId="277"/>
            <ac:spMk id="38" creationId="{19C9EAEA-39D0-4B0E-A0EB-51E7B26740B1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5.632" v="311"/>
          <ac:spMkLst>
            <pc:docMk/>
            <pc:sldMk cId="559700394" sldId="277"/>
            <ac:spMk id="40" creationId="{47942995-B07F-4636-9A06-C6A104B260A8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5.632" v="311"/>
          <ac:spMkLst>
            <pc:docMk/>
            <pc:sldMk cId="559700394" sldId="277"/>
            <ac:spMk id="45" creationId="{B81933D1-5615-42C7-9C0B-4EB7105CCE2D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5.632" v="311"/>
          <ac:spMkLst>
            <pc:docMk/>
            <pc:sldMk cId="559700394" sldId="277"/>
            <ac:spMk id="46" creationId="{19C9EAEA-39D0-4B0E-A0EB-51E7B26740B1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8.320" v="313"/>
          <ac:spMkLst>
            <pc:docMk/>
            <pc:sldMk cId="559700394" sldId="277"/>
            <ac:spMk id="48" creationId="{A8384FB5-9ADC-4DDC-881B-597D56F5B15D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8.320" v="313"/>
          <ac:spMkLst>
            <pc:docMk/>
            <pc:sldMk cId="559700394" sldId="277"/>
            <ac:spMk id="49" creationId="{1199E1B1-A8C0-4FE8-A5A8-1CB41D69F857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8.320" v="313"/>
          <ac:spMkLst>
            <pc:docMk/>
            <pc:sldMk cId="559700394" sldId="277"/>
            <ac:spMk id="50" creationId="{84A8DE83-DE75-4B41-9DB4-A7EC0B0DEC0B}"/>
          </ac:spMkLst>
        </pc:spChg>
        <pc:spChg chg="add del">
          <ac:chgData name="Rashmin Keshwani" userId="S::rkeshwani@tru.ca::b4c86883-b491-4750-950a-26c8316faffb" providerId="AD" clId="Web-{ADA950F7-9941-2282-FDDC-02CB797D995C}" dt="2024-01-11T00:58:48.320" v="313"/>
          <ac:spMkLst>
            <pc:docMk/>
            <pc:sldMk cId="559700394" sldId="277"/>
            <ac:spMk id="51" creationId="{A7009A0A-BEF5-4EAC-AF15-E4F9F002E239}"/>
          </ac:spMkLst>
        </pc:spChg>
        <pc:spChg chg="add">
          <ac:chgData name="Rashmin Keshwani" userId="S::rkeshwani@tru.ca::b4c86883-b491-4750-950a-26c8316faffb" providerId="AD" clId="Web-{ADA950F7-9941-2282-FDDC-02CB797D995C}" dt="2024-01-11T00:58:48.367" v="314"/>
          <ac:spMkLst>
            <pc:docMk/>
            <pc:sldMk cId="559700394" sldId="277"/>
            <ac:spMk id="53" creationId="{91DC6ABD-215C-4EA8-A483-CEF5B99AB385}"/>
          </ac:spMkLst>
        </pc:spChg>
        <pc:spChg chg="add">
          <ac:chgData name="Rashmin Keshwani" userId="S::rkeshwani@tru.ca::b4c86883-b491-4750-950a-26c8316faffb" providerId="AD" clId="Web-{ADA950F7-9941-2282-FDDC-02CB797D995C}" dt="2024-01-11T00:58:48.367" v="314"/>
          <ac:spMkLst>
            <pc:docMk/>
            <pc:sldMk cId="559700394" sldId="277"/>
            <ac:spMk id="57" creationId="{04357C93-F0CB-4A1C-8F77-4E9063789819}"/>
          </ac:spMkLst>
        </pc:spChg>
        <pc:grpChg chg="add del">
          <ac:chgData name="Rashmin Keshwani" userId="S::rkeshwani@tru.ca::b4c86883-b491-4750-950a-26c8316faffb" providerId="AD" clId="Web-{ADA950F7-9941-2282-FDDC-02CB797D995C}" dt="2024-01-11T00:58:36.601" v="307"/>
          <ac:grpSpMkLst>
            <pc:docMk/>
            <pc:sldMk cId="559700394" sldId="277"/>
            <ac:grpSpMk id="27" creationId="{3AF6A671-C637-4547-85F4-51B6D1881399}"/>
          </ac:grpSpMkLst>
        </pc:grpChg>
        <pc:grpChg chg="add del">
          <ac:chgData name="Rashmin Keshwani" userId="S::rkeshwani@tru.ca::b4c86883-b491-4750-950a-26c8316faffb" providerId="AD" clId="Web-{ADA950F7-9941-2282-FDDC-02CB797D995C}" dt="2024-01-11T00:58:41.867" v="309"/>
          <ac:grpSpMkLst>
            <pc:docMk/>
            <pc:sldMk cId="559700394" sldId="277"/>
            <ac:grpSpMk id="33" creationId="{032D8612-31EB-44CF-A1D0-14FD4C705424}"/>
          </ac:grpSpMkLst>
        </pc:grpChg>
        <pc:grpChg chg="add del">
          <ac:chgData name="Rashmin Keshwani" userId="S::rkeshwani@tru.ca::b4c86883-b491-4750-950a-26c8316faffb" providerId="AD" clId="Web-{ADA950F7-9941-2282-FDDC-02CB797D995C}" dt="2024-01-11T00:58:45.632" v="311"/>
          <ac:grpSpMkLst>
            <pc:docMk/>
            <pc:sldMk cId="559700394" sldId="277"/>
            <ac:grpSpMk id="41" creationId="{032D8612-31EB-44CF-A1D0-14FD4C705424}"/>
          </ac:grpSpMkLst>
        </pc:grpChg>
        <pc:grpChg chg="add">
          <ac:chgData name="Rashmin Keshwani" userId="S::rkeshwani@tru.ca::b4c86883-b491-4750-950a-26c8316faffb" providerId="AD" clId="Web-{ADA950F7-9941-2282-FDDC-02CB797D995C}" dt="2024-01-11T00:58:48.367" v="314"/>
          <ac:grpSpMkLst>
            <pc:docMk/>
            <pc:sldMk cId="559700394" sldId="277"/>
            <ac:grpSpMk id="54" creationId="{3AF6A671-C637-4547-85F4-51B6D1881399}"/>
          </ac:grpSpMkLst>
        </pc:grpChg>
        <pc:graphicFrameChg chg="add del modGraphic">
          <ac:chgData name="Rashmin Keshwani" userId="S::rkeshwani@tru.ca::b4c86883-b491-4750-950a-26c8316faffb" providerId="AD" clId="Web-{ADA950F7-9941-2282-FDDC-02CB797D995C}" dt="2024-01-11T00:45:56.939" v="149"/>
          <ac:graphicFrameMkLst>
            <pc:docMk/>
            <pc:sldMk cId="559700394" sldId="277"/>
            <ac:graphicFrameMk id="4" creationId="{3719E1C0-EDC1-6E78-5412-9BBAA3720E31}"/>
          </ac:graphicFrameMkLst>
        </pc:graphicFrameChg>
        <pc:graphicFrameChg chg="add mod modGraphic">
          <ac:chgData name="Rashmin Keshwani" userId="S::rkeshwani@tru.ca::b4c86883-b491-4750-950a-26c8316faffb" providerId="AD" clId="Web-{ADA950F7-9941-2282-FDDC-02CB797D995C}" dt="2024-01-11T00:58:48.367" v="314"/>
          <ac:graphicFrameMkLst>
            <pc:docMk/>
            <pc:sldMk cId="559700394" sldId="277"/>
            <ac:graphicFrameMk id="6" creationId="{07EF137C-BEDE-BDAD-CCE7-7B66265DC9E1}"/>
          </ac:graphicFrameMkLst>
        </pc:graphicFrameChg>
        <pc:graphicFrameChg chg="add del mod">
          <ac:chgData name="Rashmin Keshwani" userId="S::rkeshwani@tru.ca::b4c86883-b491-4750-950a-26c8316faffb" providerId="AD" clId="Web-{ADA950F7-9941-2282-FDDC-02CB797D995C}" dt="2024-01-11T00:46:58.735" v="164"/>
          <ac:graphicFrameMkLst>
            <pc:docMk/>
            <pc:sldMk cId="559700394" sldId="277"/>
            <ac:graphicFrameMk id="9" creationId="{72D364DF-C27A-9A2D-EE42-6F48231EAC00}"/>
          </ac:graphicFrameMkLst>
        </pc:graphicFrameChg>
        <pc:graphicFrameChg chg="add del mod modGraphic">
          <ac:chgData name="Rashmin Keshwani" userId="S::rkeshwani@tru.ca::b4c86883-b491-4750-950a-26c8316faffb" providerId="AD" clId="Web-{ADA950F7-9941-2282-FDDC-02CB797D995C}" dt="2024-01-11T00:47:13.110" v="167"/>
          <ac:graphicFrameMkLst>
            <pc:docMk/>
            <pc:sldMk cId="559700394" sldId="277"/>
            <ac:graphicFrameMk id="13" creationId="{3E416611-D846-AE1A-63C5-231C98BFA53F}"/>
          </ac:graphicFrameMkLst>
        </pc:graphicFrameChg>
      </pc:sldChg>
    </pc:docChg>
  </pc:docChgLst>
  <pc:docChgLst>
    <pc:chgData name="Leanne Mihalicz" userId="S::lmihalicz@tru.ca::e85d9951-fa04-4c42-8da7-147b08547172" providerId="AD" clId="Web-{B5743D02-9F94-4263-BC2E-DFDEE88A8457}"/>
    <pc:docChg chg="addSld delSld modSld sldOrd">
      <pc:chgData name="Leanne Mihalicz" userId="S::lmihalicz@tru.ca::e85d9951-fa04-4c42-8da7-147b08547172" providerId="AD" clId="Web-{B5743D02-9F94-4263-BC2E-DFDEE88A8457}" dt="2024-01-11T22:47:27.423" v="502" actId="20577"/>
      <pc:docMkLst>
        <pc:docMk/>
      </pc:docMkLst>
      <pc:sldChg chg="modSp">
        <pc:chgData name="Leanne Mihalicz" userId="S::lmihalicz@tru.ca::e85d9951-fa04-4c42-8da7-147b08547172" providerId="AD" clId="Web-{B5743D02-9F94-4263-BC2E-DFDEE88A8457}" dt="2024-01-11T19:38:39.764" v="1" actId="20577"/>
        <pc:sldMkLst>
          <pc:docMk/>
          <pc:sldMk cId="682005271" sldId="260"/>
        </pc:sldMkLst>
        <pc:spChg chg="mod">
          <ac:chgData name="Leanne Mihalicz" userId="S::lmihalicz@tru.ca::e85d9951-fa04-4c42-8da7-147b08547172" providerId="AD" clId="Web-{B5743D02-9F94-4263-BC2E-DFDEE88A8457}" dt="2024-01-11T19:38:39.764" v="1" actId="20577"/>
          <ac:spMkLst>
            <pc:docMk/>
            <pc:sldMk cId="682005271" sldId="260"/>
            <ac:spMk id="3" creationId="{44D91AEF-08CF-604C-BC0E-A12F64F7B507}"/>
          </ac:spMkLst>
        </pc:spChg>
      </pc:sldChg>
      <pc:sldChg chg="del">
        <pc:chgData name="Leanne Mihalicz" userId="S::lmihalicz@tru.ca::e85d9951-fa04-4c42-8da7-147b08547172" providerId="AD" clId="Web-{B5743D02-9F94-4263-BC2E-DFDEE88A8457}" dt="2024-01-11T19:39:07.311" v="2"/>
        <pc:sldMkLst>
          <pc:docMk/>
          <pc:sldMk cId="4060690819" sldId="262"/>
        </pc:sldMkLst>
      </pc:sldChg>
      <pc:sldChg chg="modSp ord">
        <pc:chgData name="Leanne Mihalicz" userId="S::lmihalicz@tru.ca::e85d9951-fa04-4c42-8da7-147b08547172" providerId="AD" clId="Web-{B5743D02-9F94-4263-BC2E-DFDEE88A8457}" dt="2024-01-11T21:11:44.742" v="358" actId="20577"/>
        <pc:sldMkLst>
          <pc:docMk/>
          <pc:sldMk cId="2901247956" sldId="264"/>
        </pc:sldMkLst>
        <pc:spChg chg="mod">
          <ac:chgData name="Leanne Mihalicz" userId="S::lmihalicz@tru.ca::e85d9951-fa04-4c42-8da7-147b08547172" providerId="AD" clId="Web-{B5743D02-9F94-4263-BC2E-DFDEE88A8457}" dt="2024-01-11T21:11:44.742" v="358" actId="20577"/>
          <ac:spMkLst>
            <pc:docMk/>
            <pc:sldMk cId="2901247956" sldId="264"/>
            <ac:spMk id="3" creationId="{44D91AEF-08CF-604C-BC0E-A12F64F7B507}"/>
          </ac:spMkLst>
        </pc:spChg>
      </pc:sldChg>
      <pc:sldChg chg="modSp">
        <pc:chgData name="Leanne Mihalicz" userId="S::lmihalicz@tru.ca::e85d9951-fa04-4c42-8da7-147b08547172" providerId="AD" clId="Web-{B5743D02-9F94-4263-BC2E-DFDEE88A8457}" dt="2024-01-11T19:43:22.675" v="33" actId="20577"/>
        <pc:sldMkLst>
          <pc:docMk/>
          <pc:sldMk cId="2576589679" sldId="266"/>
        </pc:sldMkLst>
        <pc:spChg chg="mod">
          <ac:chgData name="Leanne Mihalicz" userId="S::lmihalicz@tru.ca::e85d9951-fa04-4c42-8da7-147b08547172" providerId="AD" clId="Web-{B5743D02-9F94-4263-BC2E-DFDEE88A8457}" dt="2024-01-11T19:43:22.675" v="33" actId="20577"/>
          <ac:spMkLst>
            <pc:docMk/>
            <pc:sldMk cId="2576589679" sldId="266"/>
            <ac:spMk id="7" creationId="{377C85DC-B4ED-4EE8-A6A3-84EA25479C85}"/>
          </ac:spMkLst>
        </pc:spChg>
      </pc:sldChg>
      <pc:sldChg chg="modSp ord">
        <pc:chgData name="Leanne Mihalicz" userId="S::lmihalicz@tru.ca::e85d9951-fa04-4c42-8da7-147b08547172" providerId="AD" clId="Web-{B5743D02-9F94-4263-BC2E-DFDEE88A8457}" dt="2024-01-11T21:19:00.497" v="359" actId="14100"/>
        <pc:sldMkLst>
          <pc:docMk/>
          <pc:sldMk cId="2150250395" sldId="267"/>
        </pc:sldMkLst>
        <pc:picChg chg="mod">
          <ac:chgData name="Leanne Mihalicz" userId="S::lmihalicz@tru.ca::e85d9951-fa04-4c42-8da7-147b08547172" providerId="AD" clId="Web-{B5743D02-9F94-4263-BC2E-DFDEE88A8457}" dt="2024-01-11T21:19:00.497" v="359" actId="14100"/>
          <ac:picMkLst>
            <pc:docMk/>
            <pc:sldMk cId="2150250395" sldId="267"/>
            <ac:picMk id="2" creationId="{4859CC32-89FE-4BD0-9591-09A223809481}"/>
          </ac:picMkLst>
        </pc:picChg>
      </pc:sldChg>
      <pc:sldChg chg="modSp">
        <pc:chgData name="Leanne Mihalicz" userId="S::lmihalicz@tru.ca::e85d9951-fa04-4c42-8da7-147b08547172" providerId="AD" clId="Web-{B5743D02-9F94-4263-BC2E-DFDEE88A8457}" dt="2024-01-11T19:48:09.710" v="47" actId="20577"/>
        <pc:sldMkLst>
          <pc:docMk/>
          <pc:sldMk cId="2704288113" sldId="270"/>
        </pc:sldMkLst>
        <pc:spChg chg="mod">
          <ac:chgData name="Leanne Mihalicz" userId="S::lmihalicz@tru.ca::e85d9951-fa04-4c42-8da7-147b08547172" providerId="AD" clId="Web-{B5743D02-9F94-4263-BC2E-DFDEE88A8457}" dt="2024-01-11T19:48:09.710" v="47" actId="20577"/>
          <ac:spMkLst>
            <pc:docMk/>
            <pc:sldMk cId="2704288113" sldId="270"/>
            <ac:spMk id="4" creationId="{1E79B122-310D-88D6-4747-283C080F09B5}"/>
          </ac:spMkLst>
        </pc:spChg>
      </pc:sldChg>
      <pc:sldChg chg="ord">
        <pc:chgData name="Leanne Mihalicz" userId="S::lmihalicz@tru.ca::e85d9951-fa04-4c42-8da7-147b08547172" providerId="AD" clId="Web-{B5743D02-9F94-4263-BC2E-DFDEE88A8457}" dt="2024-01-11T19:47:34.210" v="41"/>
        <pc:sldMkLst>
          <pc:docMk/>
          <pc:sldMk cId="1177803828" sldId="271"/>
        </pc:sldMkLst>
      </pc:sldChg>
      <pc:sldChg chg="modSp ord">
        <pc:chgData name="Leanne Mihalicz" userId="S::lmihalicz@tru.ca::e85d9951-fa04-4c42-8da7-147b08547172" providerId="AD" clId="Web-{B5743D02-9F94-4263-BC2E-DFDEE88A8457}" dt="2024-01-11T21:28:39.502" v="378" actId="20577"/>
        <pc:sldMkLst>
          <pc:docMk/>
          <pc:sldMk cId="4255449264" sldId="273"/>
        </pc:sldMkLst>
        <pc:graphicFrameChg chg="modGraphic">
          <ac:chgData name="Leanne Mihalicz" userId="S::lmihalicz@tru.ca::e85d9951-fa04-4c42-8da7-147b08547172" providerId="AD" clId="Web-{B5743D02-9F94-4263-BC2E-DFDEE88A8457}" dt="2024-01-11T21:28:39.502" v="378" actId="20577"/>
          <ac:graphicFrameMkLst>
            <pc:docMk/>
            <pc:sldMk cId="4255449264" sldId="273"/>
            <ac:graphicFrameMk id="16" creationId="{DA6B416C-51F4-0F77-B8B0-3D1701F95494}"/>
          </ac:graphicFrameMkLst>
        </pc:graphicFrameChg>
      </pc:sldChg>
      <pc:sldChg chg="addSp delSp modSp ord">
        <pc:chgData name="Leanne Mihalicz" userId="S::lmihalicz@tru.ca::e85d9951-fa04-4c42-8da7-147b08547172" providerId="AD" clId="Web-{B5743D02-9F94-4263-BC2E-DFDEE88A8457}" dt="2024-01-11T19:49:22.836" v="69" actId="20577"/>
        <pc:sldMkLst>
          <pc:docMk/>
          <pc:sldMk cId="2475569958" sldId="274"/>
        </pc:sldMkLst>
        <pc:spChg chg="mod">
          <ac:chgData name="Leanne Mihalicz" userId="S::lmihalicz@tru.ca::e85d9951-fa04-4c42-8da7-147b08547172" providerId="AD" clId="Web-{B5743D02-9F94-4263-BC2E-DFDEE88A8457}" dt="2024-01-11T19:49:05.055" v="56"/>
          <ac:spMkLst>
            <pc:docMk/>
            <pc:sldMk cId="2475569958" sldId="274"/>
            <ac:spMk id="2" creationId="{2237C8B8-8F23-5CC1-FC58-7FDC9C27E4C5}"/>
          </ac:spMkLst>
        </pc:spChg>
        <pc:spChg chg="mod">
          <ac:chgData name="Leanne Mihalicz" userId="S::lmihalicz@tru.ca::e85d9951-fa04-4c42-8da7-147b08547172" providerId="AD" clId="Web-{B5743D02-9F94-4263-BC2E-DFDEE88A8457}" dt="2024-01-11T19:49:05.055" v="56"/>
          <ac:spMkLst>
            <pc:docMk/>
            <pc:sldMk cId="2475569958" sldId="274"/>
            <ac:spMk id="3" creationId="{5A611D53-FE73-0DC2-80AD-2D0EC218F603}"/>
          </ac:spMkLst>
        </pc:spChg>
        <pc:spChg chg="mod">
          <ac:chgData name="Leanne Mihalicz" userId="S::lmihalicz@tru.ca::e85d9951-fa04-4c42-8da7-147b08547172" providerId="AD" clId="Web-{B5743D02-9F94-4263-BC2E-DFDEE88A8457}" dt="2024-01-11T19:49:22.836" v="69" actId="20577"/>
          <ac:spMkLst>
            <pc:docMk/>
            <pc:sldMk cId="2475569958" sldId="274"/>
            <ac:spMk id="4" creationId="{82152E0B-937E-66B6-FC08-6DFC3C9E7075}"/>
          </ac:spMkLst>
        </pc:spChg>
        <pc:spChg chg="add del">
          <ac:chgData name="Leanne Mihalicz" userId="S::lmihalicz@tru.ca::e85d9951-fa04-4c42-8da7-147b08547172" providerId="AD" clId="Web-{B5743D02-9F94-4263-BC2E-DFDEE88A8457}" dt="2024-01-11T19:49:05.055" v="56"/>
          <ac:spMkLst>
            <pc:docMk/>
            <pc:sldMk cId="2475569958" sldId="274"/>
            <ac:spMk id="9" creationId="{21739CA5-F0F5-48E1-8E8C-F24B71827E46}"/>
          </ac:spMkLst>
        </pc:spChg>
        <pc:spChg chg="add del">
          <ac:chgData name="Leanne Mihalicz" userId="S::lmihalicz@tru.ca::e85d9951-fa04-4c42-8da7-147b08547172" providerId="AD" clId="Web-{B5743D02-9F94-4263-BC2E-DFDEE88A8457}" dt="2024-01-11T19:49:05.055" v="56"/>
          <ac:spMkLst>
            <pc:docMk/>
            <pc:sldMk cId="2475569958" sldId="274"/>
            <ac:spMk id="11" creationId="{3EAD2937-F230-41D4-B9C5-975B129BFC20}"/>
          </ac:spMkLst>
        </pc:spChg>
        <pc:spChg chg="add del">
          <ac:chgData name="Leanne Mihalicz" userId="S::lmihalicz@tru.ca::e85d9951-fa04-4c42-8da7-147b08547172" providerId="AD" clId="Web-{B5743D02-9F94-4263-BC2E-DFDEE88A8457}" dt="2024-01-11T19:49:05.055" v="56"/>
          <ac:spMkLst>
            <pc:docMk/>
            <pc:sldMk cId="2475569958" sldId="274"/>
            <ac:spMk id="13" creationId="{CCD444A3-C338-4886-B7F1-4BA2AF46EB64}"/>
          </ac:spMkLst>
        </pc:spChg>
        <pc:spChg chg="add del">
          <ac:chgData name="Leanne Mihalicz" userId="S::lmihalicz@tru.ca::e85d9951-fa04-4c42-8da7-147b08547172" providerId="AD" clId="Web-{B5743D02-9F94-4263-BC2E-DFDEE88A8457}" dt="2024-01-11T19:49:05.023" v="55"/>
          <ac:spMkLst>
            <pc:docMk/>
            <pc:sldMk cId="2475569958" sldId="274"/>
            <ac:spMk id="18" creationId="{E35A04CF-97D4-4FF7-B359-C546B1F62E54}"/>
          </ac:spMkLst>
        </pc:spChg>
        <pc:spChg chg="add del">
          <ac:chgData name="Leanne Mihalicz" userId="S::lmihalicz@tru.ca::e85d9951-fa04-4c42-8da7-147b08547172" providerId="AD" clId="Web-{B5743D02-9F94-4263-BC2E-DFDEE88A8457}" dt="2024-01-11T19:49:05.023" v="55"/>
          <ac:spMkLst>
            <pc:docMk/>
            <pc:sldMk cId="2475569958" sldId="274"/>
            <ac:spMk id="20" creationId="{1DE7243B-5109-444B-8FAF-7437C66BC0E9}"/>
          </ac:spMkLst>
        </pc:spChg>
        <pc:spChg chg="add del">
          <ac:chgData name="Leanne Mihalicz" userId="S::lmihalicz@tru.ca::e85d9951-fa04-4c42-8da7-147b08547172" providerId="AD" clId="Web-{B5743D02-9F94-4263-BC2E-DFDEE88A8457}" dt="2024-01-11T19:49:05.023" v="55"/>
          <ac:spMkLst>
            <pc:docMk/>
            <pc:sldMk cId="2475569958" sldId="274"/>
            <ac:spMk id="22" creationId="{4C5D6221-DA7B-4611-AA26-7D8E349FDE96}"/>
          </ac:spMkLst>
        </pc:spChg>
        <pc:spChg chg="add">
          <ac:chgData name="Leanne Mihalicz" userId="S::lmihalicz@tru.ca::e85d9951-fa04-4c42-8da7-147b08547172" providerId="AD" clId="Web-{B5743D02-9F94-4263-BC2E-DFDEE88A8457}" dt="2024-01-11T19:49:05.055" v="56"/>
          <ac:spMkLst>
            <pc:docMk/>
            <pc:sldMk cId="2475569958" sldId="274"/>
            <ac:spMk id="24" creationId="{B36F400F-DF28-43BC-8D8E-4929793B392A}"/>
          </ac:spMkLst>
        </pc:spChg>
      </pc:sldChg>
      <pc:sldChg chg="modSp ord">
        <pc:chgData name="Leanne Mihalicz" userId="S::lmihalicz@tru.ca::e85d9951-fa04-4c42-8da7-147b08547172" providerId="AD" clId="Web-{B5743D02-9F94-4263-BC2E-DFDEE88A8457}" dt="2024-01-11T22:47:27.423" v="502" actId="20577"/>
        <pc:sldMkLst>
          <pc:docMk/>
          <pc:sldMk cId="559700394" sldId="277"/>
        </pc:sldMkLst>
        <pc:spChg chg="mod">
          <ac:chgData name="Leanne Mihalicz" userId="S::lmihalicz@tru.ca::e85d9951-fa04-4c42-8da7-147b08547172" providerId="AD" clId="Web-{B5743D02-9F94-4263-BC2E-DFDEE88A8457}" dt="2024-01-11T22:47:27.423" v="502" actId="20577"/>
          <ac:spMkLst>
            <pc:docMk/>
            <pc:sldMk cId="559700394" sldId="277"/>
            <ac:spMk id="2" creationId="{5361E108-3B41-DAAF-67ED-C9DDE0C0DBA8}"/>
          </ac:spMkLst>
        </pc:spChg>
        <pc:spChg chg="mod">
          <ac:chgData name="Leanne Mihalicz" userId="S::lmihalicz@tru.ca::e85d9951-fa04-4c42-8da7-147b08547172" providerId="AD" clId="Web-{B5743D02-9F94-4263-BC2E-DFDEE88A8457}" dt="2024-01-11T21:54:21.252" v="389" actId="20577"/>
          <ac:spMkLst>
            <pc:docMk/>
            <pc:sldMk cId="559700394" sldId="277"/>
            <ac:spMk id="3" creationId="{AE26F682-0511-167A-0C2C-77752263B6AC}"/>
          </ac:spMkLst>
        </pc:spChg>
        <pc:graphicFrameChg chg="mod modGraphic">
          <ac:chgData name="Leanne Mihalicz" userId="S::lmihalicz@tru.ca::e85d9951-fa04-4c42-8da7-147b08547172" providerId="AD" clId="Web-{B5743D02-9F94-4263-BC2E-DFDEE88A8457}" dt="2024-01-11T21:54:23.206" v="391"/>
          <ac:graphicFrameMkLst>
            <pc:docMk/>
            <pc:sldMk cId="559700394" sldId="277"/>
            <ac:graphicFrameMk id="6" creationId="{07EF137C-BEDE-BDAD-CCE7-7B66265DC9E1}"/>
          </ac:graphicFrameMkLst>
        </pc:graphicFrameChg>
      </pc:sldChg>
      <pc:sldChg chg="modSp ord">
        <pc:chgData name="Leanne Mihalicz" userId="S::lmihalicz@tru.ca::e85d9951-fa04-4c42-8da7-147b08547172" providerId="AD" clId="Web-{B5743D02-9F94-4263-BC2E-DFDEE88A8457}" dt="2024-01-11T21:10:21.163" v="346"/>
        <pc:sldMkLst>
          <pc:docMk/>
          <pc:sldMk cId="534128562" sldId="278"/>
        </pc:sldMkLst>
        <pc:spChg chg="mod">
          <ac:chgData name="Leanne Mihalicz" userId="S::lmihalicz@tru.ca::e85d9951-fa04-4c42-8da7-147b08547172" providerId="AD" clId="Web-{B5743D02-9F94-4263-BC2E-DFDEE88A8457}" dt="2024-01-11T21:04:16.269" v="140" actId="20577"/>
          <ac:spMkLst>
            <pc:docMk/>
            <pc:sldMk cId="534128562" sldId="278"/>
            <ac:spMk id="2" creationId="{E91637B4-2DD4-5275-699F-36390BB95BD9}"/>
          </ac:spMkLst>
        </pc:spChg>
        <pc:spChg chg="mod">
          <ac:chgData name="Leanne Mihalicz" userId="S::lmihalicz@tru.ca::e85d9951-fa04-4c42-8da7-147b08547172" providerId="AD" clId="Web-{B5743D02-9F94-4263-BC2E-DFDEE88A8457}" dt="2024-01-11T21:04:02.269" v="130" actId="20577"/>
          <ac:spMkLst>
            <pc:docMk/>
            <pc:sldMk cId="534128562" sldId="278"/>
            <ac:spMk id="3" creationId="{5661CD6A-EB43-5CB7-9C62-F71E1A3300E5}"/>
          </ac:spMkLst>
        </pc:spChg>
      </pc:sldChg>
      <pc:sldChg chg="addSp delSp modSp ord">
        <pc:chgData name="Leanne Mihalicz" userId="S::lmihalicz@tru.ca::e85d9951-fa04-4c42-8da7-147b08547172" providerId="AD" clId="Web-{B5743D02-9F94-4263-BC2E-DFDEE88A8457}" dt="2024-01-11T21:57:33.708" v="416" actId="20577"/>
        <pc:sldMkLst>
          <pc:docMk/>
          <pc:sldMk cId="3153439355" sldId="279"/>
        </pc:sldMkLst>
        <pc:spChg chg="mod">
          <ac:chgData name="Leanne Mihalicz" userId="S::lmihalicz@tru.ca::e85d9951-fa04-4c42-8da7-147b08547172" providerId="AD" clId="Web-{B5743D02-9F94-4263-BC2E-DFDEE88A8457}" dt="2024-01-11T21:09:48.632" v="330" actId="20577"/>
          <ac:spMkLst>
            <pc:docMk/>
            <pc:sldMk cId="3153439355" sldId="279"/>
            <ac:spMk id="2" creationId="{87C0E36F-AA8F-4E48-BB06-538A63042169}"/>
          </ac:spMkLst>
        </pc:spChg>
        <pc:spChg chg="mod">
          <ac:chgData name="Leanne Mihalicz" userId="S::lmihalicz@tru.ca::e85d9951-fa04-4c42-8da7-147b08547172" providerId="AD" clId="Web-{B5743D02-9F94-4263-BC2E-DFDEE88A8457}" dt="2024-01-11T21:57:33.708" v="416" actId="20577"/>
          <ac:spMkLst>
            <pc:docMk/>
            <pc:sldMk cId="3153439355" sldId="279"/>
            <ac:spMk id="3" creationId="{FD559340-E0CA-AD6E-B595-9E96261BE906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33.413" v="324"/>
          <ac:spMkLst>
            <pc:docMk/>
            <pc:sldMk cId="3153439355" sldId="279"/>
            <ac:spMk id="41" creationId="{879EECFE-814E-4B68-96A7-86A795BD22F7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33.413" v="324"/>
          <ac:spMkLst>
            <pc:docMk/>
            <pc:sldMk cId="3153439355" sldId="279"/>
            <ac:spMk id="42" creationId="{AF180F00-B4B2-4196-BB1C-ECD21B03F0A9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33.413" v="324"/>
          <ac:spMkLst>
            <pc:docMk/>
            <pc:sldMk cId="3153439355" sldId="279"/>
            <ac:spMk id="43" creationId="{EE04B5EB-F158-4507-90DD-BD23620C7CC9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07.303" v="317"/>
          <ac:spMkLst>
            <pc:docMk/>
            <pc:sldMk cId="3153439355" sldId="279"/>
            <ac:spMk id="49" creationId="{B6CDA21F-E7AF-4C75-8395-33F58D5B0E45}"/>
          </ac:spMkLst>
        </pc:spChg>
        <pc:spChg chg="add del">
          <ac:chgData name="Leanne Mihalicz" userId="S::lmihalicz@tru.ca::e85d9951-fa04-4c42-8da7-147b08547172" providerId="AD" clId="Web-{B5743D02-9F94-4263-BC2E-DFDEE88A8457}" dt="2024-01-11T21:08:59.725" v="313"/>
          <ac:spMkLst>
            <pc:docMk/>
            <pc:sldMk cId="3153439355" sldId="279"/>
            <ac:spMk id="50" creationId="{C0763A76-9F1C-4FC5-82B7-DD475DA461B2}"/>
          </ac:spMkLst>
        </pc:spChg>
        <pc:spChg chg="add del">
          <ac:chgData name="Leanne Mihalicz" userId="S::lmihalicz@tru.ca::e85d9951-fa04-4c42-8da7-147b08547172" providerId="AD" clId="Web-{B5743D02-9F94-4263-BC2E-DFDEE88A8457}" dt="2024-01-11T21:08:59.725" v="313"/>
          <ac:spMkLst>
            <pc:docMk/>
            <pc:sldMk cId="3153439355" sldId="279"/>
            <ac:spMk id="52" creationId="{E81BF4F6-F2CF-4984-9D14-D6966D92F99F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11.819" v="319"/>
          <ac:spMkLst>
            <pc:docMk/>
            <pc:sldMk cId="3153439355" sldId="279"/>
            <ac:spMk id="53" creationId="{7D89E3CB-00ED-4691-9F0F-F23EA3564705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02.272" v="315"/>
          <ac:spMkLst>
            <pc:docMk/>
            <pc:sldMk cId="3153439355" sldId="279"/>
            <ac:spMk id="54" creationId="{D0300FD3-5AF1-6305-15FA-9078072672E2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02.272" v="315"/>
          <ac:spMkLst>
            <pc:docMk/>
            <pc:sldMk cId="3153439355" sldId="279"/>
            <ac:spMk id="55" creationId="{9F7D5CDA-D291-4307-BF55-1381FED29634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02.272" v="315"/>
          <ac:spMkLst>
            <pc:docMk/>
            <pc:sldMk cId="3153439355" sldId="279"/>
            <ac:spMk id="57" creationId="{59B296B9-C5A5-4E4F-9B60-C907B5F1466C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07.303" v="317"/>
          <ac:spMkLst>
            <pc:docMk/>
            <pc:sldMk cId="3153439355" sldId="279"/>
            <ac:spMk id="61" creationId="{D5B0017B-2ECA-49AF-B397-DC140825DF8D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11.819" v="319"/>
          <ac:spMkLst>
            <pc:docMk/>
            <pc:sldMk cId="3153439355" sldId="279"/>
            <ac:spMk id="63" creationId="{CB299CAB-C506-454B-90FC-4065728297D3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11.819" v="319"/>
          <ac:spMkLst>
            <pc:docMk/>
            <pc:sldMk cId="3153439355" sldId="279"/>
            <ac:spMk id="64" creationId="{C8D99311-F254-40F1-8AB5-EE3E7B9B6872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14.225" v="321"/>
          <ac:spMkLst>
            <pc:docMk/>
            <pc:sldMk cId="3153439355" sldId="279"/>
            <ac:spMk id="66" creationId="{081EA652-8C6A-4E69-BEB9-170809474553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14.225" v="321"/>
          <ac:spMkLst>
            <pc:docMk/>
            <pc:sldMk cId="3153439355" sldId="279"/>
            <ac:spMk id="67" creationId="{5298780A-33B9-4EA2-8F67-DE68AD62841B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14.225" v="321"/>
          <ac:spMkLst>
            <pc:docMk/>
            <pc:sldMk cId="3153439355" sldId="279"/>
            <ac:spMk id="68" creationId="{7F488E8B-4E1E-4402-8935-D4E6C02615C7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33.397" v="323"/>
          <ac:spMkLst>
            <pc:docMk/>
            <pc:sldMk cId="3153439355" sldId="279"/>
            <ac:spMk id="70" creationId="{1C799903-48D5-4A31-A1A2-541072D9771E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33.397" v="323"/>
          <ac:spMkLst>
            <pc:docMk/>
            <pc:sldMk cId="3153439355" sldId="279"/>
            <ac:spMk id="71" creationId="{8EFFF109-FC58-4FD3-BE05-9775A1310F55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33.397" v="323"/>
          <ac:spMkLst>
            <pc:docMk/>
            <pc:sldMk cId="3153439355" sldId="279"/>
            <ac:spMk id="72" creationId="{E1B96AD6-92A9-4273-A62B-96A1C3E0BA95}"/>
          </ac:spMkLst>
        </pc:spChg>
        <pc:spChg chg="add del">
          <ac:chgData name="Leanne Mihalicz" userId="S::lmihalicz@tru.ca::e85d9951-fa04-4c42-8da7-147b08547172" providerId="AD" clId="Web-{B5743D02-9F94-4263-BC2E-DFDEE88A8457}" dt="2024-01-11T21:09:33.397" v="323"/>
          <ac:spMkLst>
            <pc:docMk/>
            <pc:sldMk cId="3153439355" sldId="279"/>
            <ac:spMk id="73" creationId="{463EEC44-1BA3-44ED-81FC-A644B04B2A44}"/>
          </ac:spMkLst>
        </pc:spChg>
        <pc:spChg chg="add">
          <ac:chgData name="Leanne Mihalicz" userId="S::lmihalicz@tru.ca::e85d9951-fa04-4c42-8da7-147b08547172" providerId="AD" clId="Web-{B5743D02-9F94-4263-BC2E-DFDEE88A8457}" dt="2024-01-11T21:09:33.413" v="324"/>
          <ac:spMkLst>
            <pc:docMk/>
            <pc:sldMk cId="3153439355" sldId="279"/>
            <ac:spMk id="75" creationId="{B3623F37-A8C4-480F-BCB1-CF9E49F0CF84}"/>
          </ac:spMkLst>
        </pc:spChg>
        <pc:spChg chg="add">
          <ac:chgData name="Leanne Mihalicz" userId="S::lmihalicz@tru.ca::e85d9951-fa04-4c42-8da7-147b08547172" providerId="AD" clId="Web-{B5743D02-9F94-4263-BC2E-DFDEE88A8457}" dt="2024-01-11T21:09:33.413" v="324"/>
          <ac:spMkLst>
            <pc:docMk/>
            <pc:sldMk cId="3153439355" sldId="279"/>
            <ac:spMk id="76" creationId="{FEA3E6C2-0820-41EE-816A-5D9A9CB330C8}"/>
          </ac:spMkLst>
        </pc:spChg>
        <pc:grpChg chg="add del">
          <ac:chgData name="Leanne Mihalicz" userId="S::lmihalicz@tru.ca::e85d9951-fa04-4c42-8da7-147b08547172" providerId="AD" clId="Web-{B5743D02-9F94-4263-BC2E-DFDEE88A8457}" dt="2024-01-11T21:09:07.303" v="317"/>
          <ac:grpSpMkLst>
            <pc:docMk/>
            <pc:sldMk cId="3153439355" sldId="279"/>
            <ac:grpSpMk id="51" creationId="{AE1C45F0-260A-458C-96ED-C1F6D2151219}"/>
          </ac:grpSpMkLst>
        </pc:grpChg>
        <pc:grpChg chg="add">
          <ac:chgData name="Leanne Mihalicz" userId="S::lmihalicz@tru.ca::e85d9951-fa04-4c42-8da7-147b08547172" providerId="AD" clId="Web-{B5743D02-9F94-4263-BC2E-DFDEE88A8457}" dt="2024-01-11T21:09:33.413" v="324"/>
          <ac:grpSpMkLst>
            <pc:docMk/>
            <pc:sldMk cId="3153439355" sldId="279"/>
            <ac:grpSpMk id="79" creationId="{B16AE491-4898-437E-9E32-86A2F192095E}"/>
          </ac:grpSpMkLst>
        </pc:grpChg>
        <pc:picChg chg="add del">
          <ac:chgData name="Leanne Mihalicz" userId="S::lmihalicz@tru.ca::e85d9951-fa04-4c42-8da7-147b08547172" providerId="AD" clId="Web-{B5743D02-9F94-4263-BC2E-DFDEE88A8457}" dt="2024-01-11T21:08:59.725" v="313"/>
          <ac:picMkLst>
            <pc:docMk/>
            <pc:sldMk cId="3153439355" sldId="279"/>
            <ac:picMk id="46" creationId="{57EAE962-880D-7404-66D0-C08A02CD0C56}"/>
          </ac:picMkLst>
        </pc:picChg>
        <pc:picChg chg="add del">
          <ac:chgData name="Leanne Mihalicz" userId="S::lmihalicz@tru.ca::e85d9951-fa04-4c42-8da7-147b08547172" providerId="AD" clId="Web-{B5743D02-9F94-4263-BC2E-DFDEE88A8457}" dt="2024-01-11T21:09:02.272" v="315"/>
          <ac:picMkLst>
            <pc:docMk/>
            <pc:sldMk cId="3153439355" sldId="279"/>
            <ac:picMk id="56" creationId="{B5FCB7A2-EDB7-9ADE-EDC3-766A1BD789F3}"/>
          </ac:picMkLst>
        </pc:picChg>
        <pc:cxnChg chg="add del">
          <ac:chgData name="Leanne Mihalicz" userId="S::lmihalicz@tru.ca::e85d9951-fa04-4c42-8da7-147b08547172" providerId="AD" clId="Web-{B5743D02-9F94-4263-BC2E-DFDEE88A8457}" dt="2024-01-11T21:09:33.413" v="324"/>
          <ac:cxnSpMkLst>
            <pc:docMk/>
            <pc:sldMk cId="3153439355" sldId="279"/>
            <ac:cxnSpMk id="44" creationId="{BDF0D3DE-EC74-4C9F-AFA1-DC5CE5236B1F}"/>
          </ac:cxnSpMkLst>
        </pc:cxnChg>
        <pc:cxnChg chg="add del">
          <ac:chgData name="Leanne Mihalicz" userId="S::lmihalicz@tru.ca::e85d9951-fa04-4c42-8da7-147b08547172" providerId="AD" clId="Web-{B5743D02-9F94-4263-BC2E-DFDEE88A8457}" dt="2024-01-11T21:09:07.303" v="317"/>
          <ac:cxnSpMkLst>
            <pc:docMk/>
            <pc:sldMk cId="3153439355" sldId="279"/>
            <ac:cxnSpMk id="58" creationId="{6CF1BAF6-AD41-4082-B212-8A1F9A2E8779}"/>
          </ac:cxnSpMkLst>
        </pc:cxnChg>
        <pc:cxnChg chg="add">
          <ac:chgData name="Leanne Mihalicz" userId="S::lmihalicz@tru.ca::e85d9951-fa04-4c42-8da7-147b08547172" providerId="AD" clId="Web-{B5743D02-9F94-4263-BC2E-DFDEE88A8457}" dt="2024-01-11T21:09:33.413" v="324"/>
          <ac:cxnSpMkLst>
            <pc:docMk/>
            <pc:sldMk cId="3153439355" sldId="279"/>
            <ac:cxnSpMk id="77" creationId="{A2CF87F1-3B54-482D-A798-9F4A99449EC9}"/>
          </ac:cxnSpMkLst>
        </pc:cxnChg>
        <pc:cxnChg chg="add">
          <ac:chgData name="Leanne Mihalicz" userId="S::lmihalicz@tru.ca::e85d9951-fa04-4c42-8da7-147b08547172" providerId="AD" clId="Web-{B5743D02-9F94-4263-BC2E-DFDEE88A8457}" dt="2024-01-11T21:09:33.413" v="324"/>
          <ac:cxnSpMkLst>
            <pc:docMk/>
            <pc:sldMk cId="3153439355" sldId="279"/>
            <ac:cxnSpMk id="78" creationId="{C3994C9B-C550-4E20-89C5-83F12CB5A908}"/>
          </ac:cxnSpMkLst>
        </pc:cxnChg>
      </pc:sldChg>
      <pc:sldChg chg="ord">
        <pc:chgData name="Leanne Mihalicz" userId="S::lmihalicz@tru.ca::e85d9951-fa04-4c42-8da7-147b08547172" providerId="AD" clId="Web-{B5743D02-9F94-4263-BC2E-DFDEE88A8457}" dt="2024-01-11T21:10:55.117" v="348"/>
        <pc:sldMkLst>
          <pc:docMk/>
          <pc:sldMk cId="847824263" sldId="281"/>
        </pc:sldMkLst>
      </pc:sldChg>
      <pc:sldChg chg="modSp">
        <pc:chgData name="Leanne Mihalicz" userId="S::lmihalicz@tru.ca::e85d9951-fa04-4c42-8da7-147b08547172" providerId="AD" clId="Web-{B5743D02-9F94-4263-BC2E-DFDEE88A8457}" dt="2024-01-11T22:28:37.978" v="463" actId="20577"/>
        <pc:sldMkLst>
          <pc:docMk/>
          <pc:sldMk cId="2120682207" sldId="282"/>
        </pc:sldMkLst>
        <pc:spChg chg="mod">
          <ac:chgData name="Leanne Mihalicz" userId="S::lmihalicz@tru.ca::e85d9951-fa04-4c42-8da7-147b08547172" providerId="AD" clId="Web-{B5743D02-9F94-4263-BC2E-DFDEE88A8457}" dt="2024-01-11T22:28:28.322" v="459" actId="1076"/>
          <ac:spMkLst>
            <pc:docMk/>
            <pc:sldMk cId="2120682207" sldId="282"/>
            <ac:spMk id="2" creationId="{299BF64B-A844-6487-10E7-497E8C0AA219}"/>
          </ac:spMkLst>
        </pc:spChg>
        <pc:spChg chg="mod">
          <ac:chgData name="Leanne Mihalicz" userId="S::lmihalicz@tru.ca::e85d9951-fa04-4c42-8da7-147b08547172" providerId="AD" clId="Web-{B5743D02-9F94-4263-BC2E-DFDEE88A8457}" dt="2024-01-11T22:28:37.978" v="463" actId="20577"/>
          <ac:spMkLst>
            <pc:docMk/>
            <pc:sldMk cId="2120682207" sldId="282"/>
            <ac:spMk id="3" creationId="{379E423C-CB99-229C-DD94-F05A88F357FF}"/>
          </ac:spMkLst>
        </pc:spChg>
      </pc:sldChg>
      <pc:sldChg chg="modSp">
        <pc:chgData name="Leanne Mihalicz" userId="S::lmihalicz@tru.ca::e85d9951-fa04-4c42-8da7-147b08547172" providerId="AD" clId="Web-{B5743D02-9F94-4263-BC2E-DFDEE88A8457}" dt="2024-01-11T21:00:50.282" v="113"/>
        <pc:sldMkLst>
          <pc:docMk/>
          <pc:sldMk cId="2599942122" sldId="283"/>
        </pc:sldMkLst>
        <pc:spChg chg="mod">
          <ac:chgData name="Leanne Mihalicz" userId="S::lmihalicz@tru.ca::e85d9951-fa04-4c42-8da7-147b08547172" providerId="AD" clId="Web-{B5743D02-9F94-4263-BC2E-DFDEE88A8457}" dt="2024-01-11T20:59:42.704" v="109" actId="20577"/>
          <ac:spMkLst>
            <pc:docMk/>
            <pc:sldMk cId="2599942122" sldId="283"/>
            <ac:spMk id="2" creationId="{F2C5E229-E684-3E8E-C238-975B16359983}"/>
          </ac:spMkLst>
        </pc:spChg>
        <pc:graphicFrameChg chg="mod modGraphic">
          <ac:chgData name="Leanne Mihalicz" userId="S::lmihalicz@tru.ca::e85d9951-fa04-4c42-8da7-147b08547172" providerId="AD" clId="Web-{B5743D02-9F94-4263-BC2E-DFDEE88A8457}" dt="2024-01-11T21:00:50.282" v="113"/>
          <ac:graphicFrameMkLst>
            <pc:docMk/>
            <pc:sldMk cId="2599942122" sldId="283"/>
            <ac:graphicFrameMk id="6" creationId="{7689F85A-D40B-1B73-446A-7A48A7D66805}"/>
          </ac:graphicFrameMkLst>
        </pc:graphicFrameChg>
      </pc:sldChg>
      <pc:sldChg chg="delSp modSp new">
        <pc:chgData name="Leanne Mihalicz" userId="S::lmihalicz@tru.ca::e85d9951-fa04-4c42-8da7-147b08547172" providerId="AD" clId="Web-{B5743D02-9F94-4263-BC2E-DFDEE88A8457}" dt="2024-01-11T22:47:11.845" v="496" actId="14100"/>
        <pc:sldMkLst>
          <pc:docMk/>
          <pc:sldMk cId="3078055924" sldId="284"/>
        </pc:sldMkLst>
        <pc:spChg chg="del">
          <ac:chgData name="Leanne Mihalicz" userId="S::lmihalicz@tru.ca::e85d9951-fa04-4c42-8da7-147b08547172" providerId="AD" clId="Web-{B5743D02-9F94-4263-BC2E-DFDEE88A8457}" dt="2024-01-11T22:46:01.344" v="468"/>
          <ac:spMkLst>
            <pc:docMk/>
            <pc:sldMk cId="3078055924" sldId="284"/>
            <ac:spMk id="2" creationId="{A6F5DF49-7785-D9C8-FD4F-7FB7180C04C1}"/>
          </ac:spMkLst>
        </pc:spChg>
        <pc:spChg chg="mod">
          <ac:chgData name="Leanne Mihalicz" userId="S::lmihalicz@tru.ca::e85d9951-fa04-4c42-8da7-147b08547172" providerId="AD" clId="Web-{B5743D02-9F94-4263-BC2E-DFDEE88A8457}" dt="2024-01-11T22:47:11.845" v="496" actId="14100"/>
          <ac:spMkLst>
            <pc:docMk/>
            <pc:sldMk cId="3078055924" sldId="284"/>
            <ac:spMk id="3" creationId="{82CA24FE-0122-0C24-9876-5A0251837D9C}"/>
          </ac:spMkLst>
        </pc:spChg>
      </pc:sldChg>
    </pc:docChg>
  </pc:docChgLst>
  <pc:docChgLst>
    <pc:chgData name="Rashmin Keshwani" userId="S::rkeshwani@tru.ca::b4c86883-b491-4750-950a-26c8316faffb" providerId="AD" clId="Web-{C4FF8B09-E065-3C80-8146-5F77C5A222F4}"/>
    <pc:docChg chg="modSld">
      <pc:chgData name="Rashmin Keshwani" userId="S::rkeshwani@tru.ca::b4c86883-b491-4750-950a-26c8316faffb" providerId="AD" clId="Web-{C4FF8B09-E065-3C80-8146-5F77C5A222F4}" dt="2024-01-05T18:49:09.532" v="86" actId="20577"/>
      <pc:docMkLst>
        <pc:docMk/>
      </pc:docMkLst>
      <pc:sldChg chg="addSp delSp modSp">
        <pc:chgData name="Rashmin Keshwani" userId="S::rkeshwani@tru.ca::b4c86883-b491-4750-950a-26c8316faffb" providerId="AD" clId="Web-{C4FF8B09-E065-3C80-8146-5F77C5A222F4}" dt="2024-01-05T18:18:45.732" v="63" actId="20577"/>
        <pc:sldMkLst>
          <pc:docMk/>
          <pc:sldMk cId="3011337145" sldId="259"/>
        </pc:sldMkLst>
        <pc:spChg chg="mod">
          <ac:chgData name="Rashmin Keshwani" userId="S::rkeshwani@tru.ca::b4c86883-b491-4750-950a-26c8316faffb" providerId="AD" clId="Web-{C4FF8B09-E065-3C80-8146-5F77C5A222F4}" dt="2024-01-05T18:17:51.436" v="19" actId="20577"/>
          <ac:spMkLst>
            <pc:docMk/>
            <pc:sldMk cId="3011337145" sldId="259"/>
            <ac:spMk id="4" creationId="{3C5A9271-3C5E-48C9-C45A-977CD2F35034}"/>
          </ac:spMkLst>
        </pc:spChg>
        <pc:spChg chg="add mod">
          <ac:chgData name="Rashmin Keshwani" userId="S::rkeshwani@tru.ca::b4c86883-b491-4750-950a-26c8316faffb" providerId="AD" clId="Web-{C4FF8B09-E065-3C80-8146-5F77C5A222F4}" dt="2024-01-05T18:18:11.326" v="34" actId="20577"/>
          <ac:spMkLst>
            <pc:docMk/>
            <pc:sldMk cId="3011337145" sldId="259"/>
            <ac:spMk id="6" creationId="{B4A8F395-55A9-A670-5861-9FF19C00857E}"/>
          </ac:spMkLst>
        </pc:spChg>
        <pc:spChg chg="add del mod">
          <ac:chgData name="Rashmin Keshwani" userId="S::rkeshwani@tru.ca::b4c86883-b491-4750-950a-26c8316faffb" providerId="AD" clId="Web-{C4FF8B09-E065-3C80-8146-5F77C5A222F4}" dt="2024-01-05T18:18:23.514" v="37"/>
          <ac:spMkLst>
            <pc:docMk/>
            <pc:sldMk cId="3011337145" sldId="259"/>
            <ac:spMk id="8" creationId="{797DD467-BDE5-44ED-2F92-064781B2A072}"/>
          </ac:spMkLst>
        </pc:spChg>
        <pc:spChg chg="add mod">
          <ac:chgData name="Rashmin Keshwani" userId="S::rkeshwani@tru.ca::b4c86883-b491-4750-950a-26c8316faffb" providerId="AD" clId="Web-{C4FF8B09-E065-3C80-8146-5F77C5A222F4}" dt="2024-01-05T18:18:45.732" v="63" actId="20577"/>
          <ac:spMkLst>
            <pc:docMk/>
            <pc:sldMk cId="3011337145" sldId="259"/>
            <ac:spMk id="9" creationId="{4890AD5B-D2B0-5B51-C018-04E83551E2C6}"/>
          </ac:spMkLst>
        </pc:spChg>
      </pc:sldChg>
      <pc:sldChg chg="modSp">
        <pc:chgData name="Rashmin Keshwani" userId="S::rkeshwani@tru.ca::b4c86883-b491-4750-950a-26c8316faffb" providerId="AD" clId="Web-{C4FF8B09-E065-3C80-8146-5F77C5A222F4}" dt="2024-01-05T18:49:09.532" v="86" actId="20577"/>
        <pc:sldMkLst>
          <pc:docMk/>
          <pc:sldMk cId="2548727335" sldId="276"/>
        </pc:sldMkLst>
        <pc:spChg chg="mod">
          <ac:chgData name="Rashmin Keshwani" userId="S::rkeshwani@tru.ca::b4c86883-b491-4750-950a-26c8316faffb" providerId="AD" clId="Web-{C4FF8B09-E065-3C80-8146-5F77C5A222F4}" dt="2024-01-05T18:49:09.532" v="86" actId="20577"/>
          <ac:spMkLst>
            <pc:docMk/>
            <pc:sldMk cId="2548727335" sldId="276"/>
            <ac:spMk id="2" creationId="{8EECB371-96DA-0B42-91D5-BEDB508CD767}"/>
          </ac:spMkLst>
        </pc:spChg>
        <pc:spChg chg="mod">
          <ac:chgData name="Rashmin Keshwani" userId="S::rkeshwani@tru.ca::b4c86883-b491-4750-950a-26c8316faffb" providerId="AD" clId="Web-{C4FF8B09-E065-3C80-8146-5F77C5A222F4}" dt="2024-01-05T18:48:59.220" v="66" actId="1076"/>
          <ac:spMkLst>
            <pc:docMk/>
            <pc:sldMk cId="2548727335" sldId="276"/>
            <ac:spMk id="3" creationId="{B5B7B8F8-4F99-2B85-BFA6-35D05C770B4F}"/>
          </ac:spMkLst>
        </pc:spChg>
      </pc:sldChg>
    </pc:docChg>
  </pc:docChgLst>
  <pc:docChgLst>
    <pc:chgData name="Katelin Pietrusinski" userId="S::kpietrusinski@tru.ca::7b1f5714-0cce-4f84-bc83-f1e4ba707724" providerId="AD" clId="Web-{201571C8-62EE-08E8-F4CF-7C88D87A0A88}"/>
    <pc:docChg chg="modSld">
      <pc:chgData name="Katelin Pietrusinski" userId="S::kpietrusinski@tru.ca::7b1f5714-0cce-4f84-bc83-f1e4ba707724" providerId="AD" clId="Web-{201571C8-62EE-08E8-F4CF-7C88D87A0A88}" dt="2023-01-11T23:06:36.382" v="33" actId="20577"/>
      <pc:docMkLst>
        <pc:docMk/>
      </pc:docMkLst>
      <pc:sldChg chg="addSp modSp modNotes">
        <pc:chgData name="Katelin Pietrusinski" userId="S::kpietrusinski@tru.ca::7b1f5714-0cce-4f84-bc83-f1e4ba707724" providerId="AD" clId="Web-{201571C8-62EE-08E8-F4CF-7C88D87A0A88}" dt="2023-01-11T23:06:36.382" v="33" actId="20577"/>
        <pc:sldMkLst>
          <pc:docMk/>
          <pc:sldMk cId="2609308693" sldId="268"/>
        </pc:sldMkLst>
        <pc:spChg chg="mod">
          <ac:chgData name="Katelin Pietrusinski" userId="S::kpietrusinski@tru.ca::7b1f5714-0cce-4f84-bc83-f1e4ba707724" providerId="AD" clId="Web-{201571C8-62EE-08E8-F4CF-7C88D87A0A88}" dt="2023-01-11T23:06:36.382" v="33" actId="20577"/>
          <ac:spMkLst>
            <pc:docMk/>
            <pc:sldMk cId="2609308693" sldId="268"/>
            <ac:spMk id="3" creationId="{44D91AEF-08CF-604C-BC0E-A12F64F7B507}"/>
          </ac:spMkLst>
        </pc:spChg>
        <pc:picChg chg="add mod">
          <ac:chgData name="Katelin Pietrusinski" userId="S::kpietrusinski@tru.ca::7b1f5714-0cce-4f84-bc83-f1e4ba707724" providerId="AD" clId="Web-{201571C8-62EE-08E8-F4CF-7C88D87A0A88}" dt="2023-01-11T22:54:35.514" v="18" actId="14100"/>
          <ac:picMkLst>
            <pc:docMk/>
            <pc:sldMk cId="2609308693" sldId="268"/>
            <ac:picMk id="4" creationId="{724C5AEF-8A73-F109-C80A-52D6F35D31D2}"/>
          </ac:picMkLst>
        </pc:picChg>
      </pc:sldChg>
    </pc:docChg>
  </pc:docChgLst>
  <pc:docChgLst>
    <pc:chgData name="Leanne Mihalicz" userId="S::lmihalicz@tru.ca::e85d9951-fa04-4c42-8da7-147b08547172" providerId="AD" clId="Web-{D74AE77F-F2D1-4716-A688-CF588A600C6B}"/>
    <pc:docChg chg="mod delSld modSld sldOrd">
      <pc:chgData name="Leanne Mihalicz" userId="S::lmihalicz@tru.ca::e85d9951-fa04-4c42-8da7-147b08547172" providerId="AD" clId="Web-{D74AE77F-F2D1-4716-A688-CF588A600C6B}" dt="2024-01-09T03:59:16.798" v="427"/>
      <pc:docMkLst>
        <pc:docMk/>
      </pc:docMkLst>
      <pc:sldChg chg="modSp">
        <pc:chgData name="Leanne Mihalicz" userId="S::lmihalicz@tru.ca::e85d9951-fa04-4c42-8da7-147b08547172" providerId="AD" clId="Web-{D74AE77F-F2D1-4716-A688-CF588A600C6B}" dt="2024-01-09T03:28:52.271" v="65" actId="14100"/>
        <pc:sldMkLst>
          <pc:docMk/>
          <pc:sldMk cId="2610197028" sldId="257"/>
        </pc:sldMkLst>
        <pc:spChg chg="mod">
          <ac:chgData name="Leanne Mihalicz" userId="S::lmihalicz@tru.ca::e85d9951-fa04-4c42-8da7-147b08547172" providerId="AD" clId="Web-{D74AE77F-F2D1-4716-A688-CF588A600C6B}" dt="2024-01-09T03:28:48.177" v="64" actId="20577"/>
          <ac:spMkLst>
            <pc:docMk/>
            <pc:sldMk cId="2610197028" sldId="257"/>
            <ac:spMk id="2" creationId="{4EDF768D-8054-A4EC-9FD4-A1CC4FFBFD0C}"/>
          </ac:spMkLst>
        </pc:spChg>
        <pc:spChg chg="mod">
          <ac:chgData name="Leanne Mihalicz" userId="S::lmihalicz@tru.ca::e85d9951-fa04-4c42-8da7-147b08547172" providerId="AD" clId="Web-{D74AE77F-F2D1-4716-A688-CF588A600C6B}" dt="2024-01-09T03:28:52.271" v="65" actId="14100"/>
          <ac:spMkLst>
            <pc:docMk/>
            <pc:sldMk cId="2610197028" sldId="257"/>
            <ac:spMk id="28" creationId="{E2DC7BDB-AE79-B1A6-D9DE-088511594A11}"/>
          </ac:spMkLst>
        </pc:spChg>
      </pc:sldChg>
      <pc:sldChg chg="modSp">
        <pc:chgData name="Leanne Mihalicz" userId="S::lmihalicz@tru.ca::e85d9951-fa04-4c42-8da7-147b08547172" providerId="AD" clId="Web-{D74AE77F-F2D1-4716-A688-CF588A600C6B}" dt="2024-01-09T03:31:24.305" v="150" actId="20577"/>
        <pc:sldMkLst>
          <pc:docMk/>
          <pc:sldMk cId="4060690819" sldId="262"/>
        </pc:sldMkLst>
        <pc:spChg chg="mod">
          <ac:chgData name="Leanne Mihalicz" userId="S::lmihalicz@tru.ca::e85d9951-fa04-4c42-8da7-147b08547172" providerId="AD" clId="Web-{D74AE77F-F2D1-4716-A688-CF588A600C6B}" dt="2024-01-09T03:31:24.305" v="150" actId="20577"/>
          <ac:spMkLst>
            <pc:docMk/>
            <pc:sldMk cId="4060690819" sldId="262"/>
            <ac:spMk id="4" creationId="{75E85732-C286-10F6-24DC-6A1D47B81286}"/>
          </ac:spMkLst>
        </pc:spChg>
      </pc:sldChg>
      <pc:sldChg chg="modSp ord">
        <pc:chgData name="Leanne Mihalicz" userId="S::lmihalicz@tru.ca::e85d9951-fa04-4c42-8da7-147b08547172" providerId="AD" clId="Web-{D74AE77F-F2D1-4716-A688-CF588A600C6B}" dt="2024-01-09T03:31:48.117" v="154" actId="20577"/>
        <pc:sldMkLst>
          <pc:docMk/>
          <pc:sldMk cId="2901247956" sldId="264"/>
        </pc:sldMkLst>
        <pc:spChg chg="mod">
          <ac:chgData name="Leanne Mihalicz" userId="S::lmihalicz@tru.ca::e85d9951-fa04-4c42-8da7-147b08547172" providerId="AD" clId="Web-{D74AE77F-F2D1-4716-A688-CF588A600C6B}" dt="2024-01-09T03:31:48.117" v="154" actId="20577"/>
          <ac:spMkLst>
            <pc:docMk/>
            <pc:sldMk cId="2901247956" sldId="264"/>
            <ac:spMk id="3" creationId="{44D91AEF-08CF-604C-BC0E-A12F64F7B507}"/>
          </ac:spMkLst>
        </pc:spChg>
      </pc:sldChg>
      <pc:sldChg chg="modSp">
        <pc:chgData name="Leanne Mihalicz" userId="S::lmihalicz@tru.ca::e85d9951-fa04-4c42-8da7-147b08547172" providerId="AD" clId="Web-{D74AE77F-F2D1-4716-A688-CF588A600C6B}" dt="2024-01-09T03:58:37.188" v="417" actId="20577"/>
        <pc:sldMkLst>
          <pc:docMk/>
          <pc:sldMk cId="2576589679" sldId="266"/>
        </pc:sldMkLst>
        <pc:spChg chg="mod">
          <ac:chgData name="Leanne Mihalicz" userId="S::lmihalicz@tru.ca::e85d9951-fa04-4c42-8da7-147b08547172" providerId="AD" clId="Web-{D74AE77F-F2D1-4716-A688-CF588A600C6B}" dt="2024-01-09T03:58:37.188" v="417" actId="20577"/>
          <ac:spMkLst>
            <pc:docMk/>
            <pc:sldMk cId="2576589679" sldId="266"/>
            <ac:spMk id="3" creationId="{44D91AEF-08CF-604C-BC0E-A12F64F7B507}"/>
          </ac:spMkLst>
        </pc:spChg>
      </pc:sldChg>
      <pc:sldChg chg="addSp delSp modSp modCm">
        <pc:chgData name="Leanne Mihalicz" userId="S::lmihalicz@tru.ca::e85d9951-fa04-4c42-8da7-147b08547172" providerId="AD" clId="Web-{D74AE77F-F2D1-4716-A688-CF588A600C6B}" dt="2024-01-09T03:58:57.282" v="426" actId="1076"/>
        <pc:sldMkLst>
          <pc:docMk/>
          <pc:sldMk cId="2150250395" sldId="267"/>
        </pc:sldMkLst>
        <pc:spChg chg="mod">
          <ac:chgData name="Leanne Mihalicz" userId="S::lmihalicz@tru.ca::e85d9951-fa04-4c42-8da7-147b08547172" providerId="AD" clId="Web-{D74AE77F-F2D1-4716-A688-CF588A600C6B}" dt="2024-01-09T03:58:57.282" v="426" actId="1076"/>
          <ac:spMkLst>
            <pc:docMk/>
            <pc:sldMk cId="2150250395" sldId="267"/>
            <ac:spMk id="8" creationId="{EB8DDDAD-2238-998E-ACDF-4B4C8D80F681}"/>
          </ac:spMkLst>
        </pc:spChg>
        <pc:spChg chg="del mod">
          <ac:chgData name="Leanne Mihalicz" userId="S::lmihalicz@tru.ca::e85d9951-fa04-4c42-8da7-147b08547172" providerId="AD" clId="Web-{D74AE77F-F2D1-4716-A688-CF588A600C6B}" dt="2024-01-09T03:58:51.376" v="422"/>
          <ac:spMkLst>
            <pc:docMk/>
            <pc:sldMk cId="2150250395" sldId="267"/>
            <ac:spMk id="9" creationId="{D661678D-370F-C28F-5C84-21834374D253}"/>
          </ac:spMkLst>
        </pc:spChg>
        <pc:spChg chg="del">
          <ac:chgData name="Leanne Mihalicz" userId="S::lmihalicz@tru.ca::e85d9951-fa04-4c42-8da7-147b08547172" providerId="AD" clId="Web-{D74AE77F-F2D1-4716-A688-CF588A600C6B}" dt="2024-01-09T03:35:29.308" v="174"/>
          <ac:spMkLst>
            <pc:docMk/>
            <pc:sldMk cId="2150250395" sldId="267"/>
            <ac:spMk id="11" creationId="{42A4FC2C-047E-45A5-965D-8E1E3BF09BC6}"/>
          </ac:spMkLst>
        </pc:spChg>
        <pc:spChg chg="mod">
          <ac:chgData name="Leanne Mihalicz" userId="S::lmihalicz@tru.ca::e85d9951-fa04-4c42-8da7-147b08547172" providerId="AD" clId="Web-{D74AE77F-F2D1-4716-A688-CF588A600C6B}" dt="2024-01-09T03:35:29.308" v="174"/>
          <ac:spMkLst>
            <pc:docMk/>
            <pc:sldMk cId="2150250395" sldId="267"/>
            <ac:spMk id="14" creationId="{09594F4B-4F77-2BA7-C23D-B5236838C498}"/>
          </ac:spMkLst>
        </pc:spChg>
        <pc:picChg chg="add mod">
          <ac:chgData name="Leanne Mihalicz" userId="S::lmihalicz@tru.ca::e85d9951-fa04-4c42-8da7-147b08547172" providerId="AD" clId="Web-{D74AE77F-F2D1-4716-A688-CF588A600C6B}" dt="2024-01-09T03:35:29.308" v="174"/>
          <ac:picMkLst>
            <pc:docMk/>
            <pc:sldMk cId="2150250395" sldId="267"/>
            <ac:picMk id="2" creationId="{4859CC32-89FE-4BD0-9591-09A223809481}"/>
          </ac:picMkLst>
        </pc:picChg>
        <pc:picChg chg="del">
          <ac:chgData name="Leanne Mihalicz" userId="S::lmihalicz@tru.ca::e85d9951-fa04-4c42-8da7-147b08547172" providerId="AD" clId="Web-{D74AE77F-F2D1-4716-A688-CF588A600C6B}" dt="2024-01-09T03:26:51.144" v="29"/>
          <ac:picMkLst>
            <pc:docMk/>
            <pc:sldMk cId="2150250395" sldId="267"/>
            <ac:picMk id="3" creationId="{22B932AA-54CE-4EB0-EA40-FD84D7527312}"/>
          </ac:picMkLst>
        </pc:picChg>
        <pc:picChg chg="mod">
          <ac:chgData name="Leanne Mihalicz" userId="S::lmihalicz@tru.ca::e85d9951-fa04-4c42-8da7-147b08547172" providerId="AD" clId="Web-{D74AE77F-F2D1-4716-A688-CF588A600C6B}" dt="2024-01-09T03:35:29.308" v="174"/>
          <ac:picMkLst>
            <pc:docMk/>
            <pc:sldMk cId="2150250395" sldId="267"/>
            <ac:picMk id="13" creationId="{0FC3E973-72ED-9850-6E01-67AB19A57B1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eanne Mihalicz" userId="S::lmihalicz@tru.ca::e85d9951-fa04-4c42-8da7-147b08547172" providerId="AD" clId="Web-{D74AE77F-F2D1-4716-A688-CF588A600C6B}" dt="2024-01-09T03:26:34.785" v="28"/>
              <pc2:cmMkLst xmlns:pc2="http://schemas.microsoft.com/office/powerpoint/2019/9/main/command">
                <pc:docMk/>
                <pc:sldMk cId="2150250395" sldId="267"/>
                <pc2:cmMk id="{F86CD204-FAFE-46DD-AAE0-9FE181EA3BDB}"/>
              </pc2:cmMkLst>
              <pc226:cmRplyChg chg="add">
                <pc226:chgData name="Leanne Mihalicz" userId="S::lmihalicz@tru.ca::e85d9951-fa04-4c42-8da7-147b08547172" providerId="AD" clId="Web-{D74AE77F-F2D1-4716-A688-CF588A600C6B}" dt="2024-01-09T03:26:34.785" v="28"/>
                <pc2:cmRplyMkLst xmlns:pc2="http://schemas.microsoft.com/office/powerpoint/2019/9/main/command">
                  <pc:docMk/>
                  <pc:sldMk cId="2150250395" sldId="267"/>
                  <pc2:cmMk id="{F86CD204-FAFE-46DD-AAE0-9FE181EA3BDB}"/>
                  <pc2:cmRplyMk id="{63F14898-98A5-4125-9D9D-02B32AB39EE4}"/>
                </pc2:cmRplyMkLst>
              </pc226:cmRplyChg>
            </pc226:cmChg>
          </p:ext>
        </pc:extLst>
      </pc:sldChg>
      <pc:sldChg chg="del">
        <pc:chgData name="Leanne Mihalicz" userId="S::lmihalicz@tru.ca::e85d9951-fa04-4c42-8da7-147b08547172" providerId="AD" clId="Web-{D74AE77F-F2D1-4716-A688-CF588A600C6B}" dt="2024-01-09T03:33:04.072" v="160"/>
        <pc:sldMkLst>
          <pc:docMk/>
          <pc:sldMk cId="2609308693" sldId="268"/>
        </pc:sldMkLst>
      </pc:sldChg>
      <pc:sldChg chg="modSp">
        <pc:chgData name="Leanne Mihalicz" userId="S::lmihalicz@tru.ca::e85d9951-fa04-4c42-8da7-147b08547172" providerId="AD" clId="Web-{D74AE77F-F2D1-4716-A688-CF588A600C6B}" dt="2024-01-09T03:24:56.408" v="8" actId="1076"/>
        <pc:sldMkLst>
          <pc:docMk/>
          <pc:sldMk cId="1802071963" sldId="269"/>
        </pc:sldMkLst>
        <pc:spChg chg="mod">
          <ac:chgData name="Leanne Mihalicz" userId="S::lmihalicz@tru.ca::e85d9951-fa04-4c42-8da7-147b08547172" providerId="AD" clId="Web-{D74AE77F-F2D1-4716-A688-CF588A600C6B}" dt="2024-01-09T03:24:56.408" v="8" actId="1076"/>
          <ac:spMkLst>
            <pc:docMk/>
            <pc:sldMk cId="1802071963" sldId="269"/>
            <ac:spMk id="8" creationId="{EB8DDDAD-2238-998E-ACDF-4B4C8D80F681}"/>
          </ac:spMkLst>
        </pc:spChg>
      </pc:sldChg>
      <pc:sldChg chg="modSp ord">
        <pc:chgData name="Leanne Mihalicz" userId="S::lmihalicz@tru.ca::e85d9951-fa04-4c42-8da7-147b08547172" providerId="AD" clId="Web-{D74AE77F-F2D1-4716-A688-CF588A600C6B}" dt="2024-01-09T03:32:41.134" v="159" actId="14100"/>
        <pc:sldMkLst>
          <pc:docMk/>
          <pc:sldMk cId="1177803828" sldId="271"/>
        </pc:sldMkLst>
        <pc:spChg chg="mod">
          <ac:chgData name="Leanne Mihalicz" userId="S::lmihalicz@tru.ca::e85d9951-fa04-4c42-8da7-147b08547172" providerId="AD" clId="Web-{D74AE77F-F2D1-4716-A688-CF588A600C6B}" dt="2024-01-09T03:32:41.134" v="159" actId="14100"/>
          <ac:spMkLst>
            <pc:docMk/>
            <pc:sldMk cId="1177803828" sldId="271"/>
            <ac:spMk id="3" creationId="{44D91AEF-08CF-604C-BC0E-A12F64F7B507}"/>
          </ac:spMkLst>
        </pc:spChg>
      </pc:sldChg>
      <pc:sldChg chg="addSp modSp">
        <pc:chgData name="Leanne Mihalicz" userId="S::lmihalicz@tru.ca::e85d9951-fa04-4c42-8da7-147b08547172" providerId="AD" clId="Web-{D74AE77F-F2D1-4716-A688-CF588A600C6B}" dt="2024-01-09T03:52:55.339" v="276" actId="20577"/>
        <pc:sldMkLst>
          <pc:docMk/>
          <pc:sldMk cId="2475569958" sldId="274"/>
        </pc:sldMkLst>
        <pc:spChg chg="mod">
          <ac:chgData name="Leanne Mihalicz" userId="S::lmihalicz@tru.ca::e85d9951-fa04-4c42-8da7-147b08547172" providerId="AD" clId="Web-{D74AE77F-F2D1-4716-A688-CF588A600C6B}" dt="2024-01-09T03:38:40.483" v="206" actId="20577"/>
          <ac:spMkLst>
            <pc:docMk/>
            <pc:sldMk cId="2475569958" sldId="274"/>
            <ac:spMk id="2" creationId="{2237C8B8-8F23-5CC1-FC58-7FDC9C27E4C5}"/>
          </ac:spMkLst>
        </pc:spChg>
        <pc:spChg chg="mod">
          <ac:chgData name="Leanne Mihalicz" userId="S::lmihalicz@tru.ca::e85d9951-fa04-4c42-8da7-147b08547172" providerId="AD" clId="Web-{D74AE77F-F2D1-4716-A688-CF588A600C6B}" dt="2024-01-09T03:52:55.339" v="276" actId="20577"/>
          <ac:spMkLst>
            <pc:docMk/>
            <pc:sldMk cId="2475569958" sldId="274"/>
            <ac:spMk id="3" creationId="{5A611D53-FE73-0DC2-80AD-2D0EC218F603}"/>
          </ac:spMkLst>
        </pc:spChg>
        <pc:spChg chg="add mod">
          <ac:chgData name="Leanne Mihalicz" userId="S::lmihalicz@tru.ca::e85d9951-fa04-4c42-8da7-147b08547172" providerId="AD" clId="Web-{D74AE77F-F2D1-4716-A688-CF588A600C6B}" dt="2024-01-09T03:48:35.663" v="263" actId="1076"/>
          <ac:spMkLst>
            <pc:docMk/>
            <pc:sldMk cId="2475569958" sldId="274"/>
            <ac:spMk id="4" creationId="{82152E0B-937E-66B6-FC08-6DFC3C9E7075}"/>
          </ac:spMkLst>
        </pc:spChg>
      </pc:sldChg>
      <pc:sldChg chg="modSp del">
        <pc:chgData name="Leanne Mihalicz" userId="S::lmihalicz@tru.ca::e85d9951-fa04-4c42-8da7-147b08547172" providerId="AD" clId="Web-{D74AE77F-F2D1-4716-A688-CF588A600C6B}" dt="2024-01-09T03:59:16.798" v="427"/>
        <pc:sldMkLst>
          <pc:docMk/>
          <pc:sldMk cId="2548727335" sldId="276"/>
        </pc:sldMkLst>
        <pc:spChg chg="mod">
          <ac:chgData name="Leanne Mihalicz" userId="S::lmihalicz@tru.ca::e85d9951-fa04-4c42-8da7-147b08547172" providerId="AD" clId="Web-{D74AE77F-F2D1-4716-A688-CF588A600C6B}" dt="2024-01-09T03:53:29.465" v="277" actId="14100"/>
          <ac:spMkLst>
            <pc:docMk/>
            <pc:sldMk cId="2548727335" sldId="276"/>
            <ac:spMk id="3" creationId="{B5B7B8F8-4F99-2B85-BFA6-35D05C770B4F}"/>
          </ac:spMkLst>
        </pc:spChg>
      </pc:sldChg>
      <pc:sldChg chg="modSp">
        <pc:chgData name="Leanne Mihalicz" userId="S::lmihalicz@tru.ca::e85d9951-fa04-4c42-8da7-147b08547172" providerId="AD" clId="Web-{D74AE77F-F2D1-4716-A688-CF588A600C6B}" dt="2024-01-09T03:56:38.186" v="370" actId="20577"/>
        <pc:sldMkLst>
          <pc:docMk/>
          <pc:sldMk cId="847824263" sldId="281"/>
        </pc:sldMkLst>
        <pc:spChg chg="mod">
          <ac:chgData name="Leanne Mihalicz" userId="S::lmihalicz@tru.ca::e85d9951-fa04-4c42-8da7-147b08547172" providerId="AD" clId="Web-{D74AE77F-F2D1-4716-A688-CF588A600C6B}" dt="2024-01-09T03:55:57.498" v="355" actId="20577"/>
          <ac:spMkLst>
            <pc:docMk/>
            <pc:sldMk cId="847824263" sldId="281"/>
            <ac:spMk id="2" creationId="{C38E2ED6-85C6-7D7A-2ADA-FFAE5D20E7EB}"/>
          </ac:spMkLst>
        </pc:spChg>
        <pc:spChg chg="mod">
          <ac:chgData name="Leanne Mihalicz" userId="S::lmihalicz@tru.ca::e85d9951-fa04-4c42-8da7-147b08547172" providerId="AD" clId="Web-{D74AE77F-F2D1-4716-A688-CF588A600C6B}" dt="2024-01-09T03:56:38.186" v="370" actId="20577"/>
          <ac:spMkLst>
            <pc:docMk/>
            <pc:sldMk cId="847824263" sldId="281"/>
            <ac:spMk id="3" creationId="{12C8E535-902D-74A0-1203-2EC2DD311FF7}"/>
          </ac:spMkLst>
        </pc:spChg>
      </pc:sldChg>
    </pc:docChg>
  </pc:docChgLst>
  <pc:docChgLst>
    <pc:chgData name="Katelin Pietrusinski" userId="S::kpietrusinski@tru.ca::7b1f5714-0cce-4f84-bc83-f1e4ba707724" providerId="AD" clId="Web-{DE9E7933-D735-20AF-89D3-D9FBF4AAF929}"/>
    <pc:docChg chg="modSld">
      <pc:chgData name="Katelin Pietrusinski" userId="S::kpietrusinski@tru.ca::7b1f5714-0cce-4f84-bc83-f1e4ba707724" providerId="AD" clId="Web-{DE9E7933-D735-20AF-89D3-D9FBF4AAF929}" dt="2023-01-12T16:32:09.255" v="0" actId="20577"/>
      <pc:docMkLst>
        <pc:docMk/>
      </pc:docMkLst>
      <pc:sldChg chg="modSp">
        <pc:chgData name="Katelin Pietrusinski" userId="S::kpietrusinski@tru.ca::7b1f5714-0cce-4f84-bc83-f1e4ba707724" providerId="AD" clId="Web-{DE9E7933-D735-20AF-89D3-D9FBF4AAF929}" dt="2023-01-12T16:32:09.255" v="0" actId="20577"/>
        <pc:sldMkLst>
          <pc:docMk/>
          <pc:sldMk cId="1443717210" sldId="258"/>
        </pc:sldMkLst>
        <pc:spChg chg="mod">
          <ac:chgData name="Katelin Pietrusinski" userId="S::kpietrusinski@tru.ca::7b1f5714-0cce-4f84-bc83-f1e4ba707724" providerId="AD" clId="Web-{DE9E7933-D735-20AF-89D3-D9FBF4AAF929}" dt="2023-01-12T16:32:09.255" v="0" actId="20577"/>
          <ac:spMkLst>
            <pc:docMk/>
            <pc:sldMk cId="1443717210" sldId="258"/>
            <ac:spMk id="3" creationId="{FD967055-1C67-12DC-6555-BBC2DFAC23E9}"/>
          </ac:spMkLst>
        </pc:spChg>
      </pc:sldChg>
    </pc:docChg>
  </pc:docChgLst>
  <pc:docChgLst>
    <pc:chgData name="Rashmin Keshwani" userId="S::rkeshwani@tru.ca::b4c86883-b491-4750-950a-26c8316faffb" providerId="AD" clId="Web-{0F083095-B702-5F98-572F-7ECC0E780ECB}"/>
    <pc:docChg chg="addSld modSld">
      <pc:chgData name="Rashmin Keshwani" userId="S::rkeshwani@tru.ca::b4c86883-b491-4750-950a-26c8316faffb" providerId="AD" clId="Web-{0F083095-B702-5F98-572F-7ECC0E780ECB}" dt="2024-01-11T19:55:28.891" v="538"/>
      <pc:docMkLst>
        <pc:docMk/>
      </pc:docMkLst>
      <pc:sldChg chg="modSp">
        <pc:chgData name="Rashmin Keshwani" userId="S::rkeshwani@tru.ca::b4c86883-b491-4750-950a-26c8316faffb" providerId="AD" clId="Web-{0F083095-B702-5F98-572F-7ECC0E780ECB}" dt="2024-01-11T19:38:46.003" v="2" actId="20577"/>
        <pc:sldMkLst>
          <pc:docMk/>
          <pc:sldMk cId="2576589679" sldId="266"/>
        </pc:sldMkLst>
        <pc:spChg chg="mod">
          <ac:chgData name="Rashmin Keshwani" userId="S::rkeshwani@tru.ca::b4c86883-b491-4750-950a-26c8316faffb" providerId="AD" clId="Web-{0F083095-B702-5F98-572F-7ECC0E780ECB}" dt="2024-01-11T19:38:46.003" v="2" actId="20577"/>
          <ac:spMkLst>
            <pc:docMk/>
            <pc:sldMk cId="2576589679" sldId="266"/>
            <ac:spMk id="7" creationId="{377C85DC-B4ED-4EE8-A6A3-84EA25479C85}"/>
          </ac:spMkLst>
        </pc:spChg>
      </pc:sldChg>
      <pc:sldChg chg="modSp">
        <pc:chgData name="Rashmin Keshwani" userId="S::rkeshwani@tru.ca::b4c86883-b491-4750-950a-26c8316faffb" providerId="AD" clId="Web-{0F083095-B702-5F98-572F-7ECC0E780ECB}" dt="2024-01-11T19:55:06.500" v="512"/>
        <pc:sldMkLst>
          <pc:docMk/>
          <pc:sldMk cId="559700394" sldId="277"/>
        </pc:sldMkLst>
        <pc:graphicFrameChg chg="mod modGraphic">
          <ac:chgData name="Rashmin Keshwani" userId="S::rkeshwani@tru.ca::b4c86883-b491-4750-950a-26c8316faffb" providerId="AD" clId="Web-{0F083095-B702-5F98-572F-7ECC0E780ECB}" dt="2024-01-11T19:55:06.500" v="512"/>
          <ac:graphicFrameMkLst>
            <pc:docMk/>
            <pc:sldMk cId="559700394" sldId="277"/>
            <ac:graphicFrameMk id="6" creationId="{07EF137C-BEDE-BDAD-CCE7-7B66265DC9E1}"/>
          </ac:graphicFrameMkLst>
        </pc:graphicFrameChg>
      </pc:sldChg>
      <pc:sldChg chg="modSp add replId">
        <pc:chgData name="Rashmin Keshwani" userId="S::rkeshwani@tru.ca::b4c86883-b491-4750-950a-26c8316faffb" providerId="AD" clId="Web-{0F083095-B702-5F98-572F-7ECC0E780ECB}" dt="2024-01-11T19:55:28.891" v="538"/>
        <pc:sldMkLst>
          <pc:docMk/>
          <pc:sldMk cId="2599942122" sldId="283"/>
        </pc:sldMkLst>
        <pc:spChg chg="mod">
          <ac:chgData name="Rashmin Keshwani" userId="S::rkeshwani@tru.ca::b4c86883-b491-4750-950a-26c8316faffb" providerId="AD" clId="Web-{0F083095-B702-5F98-572F-7ECC0E780ECB}" dt="2024-01-11T19:48:22.854" v="32" actId="20577"/>
          <ac:spMkLst>
            <pc:docMk/>
            <pc:sldMk cId="2599942122" sldId="283"/>
            <ac:spMk id="2" creationId="{F2C5E229-E684-3E8E-C238-975B16359983}"/>
          </ac:spMkLst>
        </pc:spChg>
        <pc:spChg chg="mod">
          <ac:chgData name="Rashmin Keshwani" userId="S::rkeshwani@tru.ca::b4c86883-b491-4750-950a-26c8316faffb" providerId="AD" clId="Web-{0F083095-B702-5F98-572F-7ECC0E780ECB}" dt="2024-01-11T19:48:25.276" v="33" actId="20577"/>
          <ac:spMkLst>
            <pc:docMk/>
            <pc:sldMk cId="2599942122" sldId="283"/>
            <ac:spMk id="3" creationId="{6447A3D2-7E20-6E16-111B-AB74BAB45448}"/>
          </ac:spMkLst>
        </pc:spChg>
        <pc:graphicFrameChg chg="mod modGraphic">
          <ac:chgData name="Rashmin Keshwani" userId="S::rkeshwani@tru.ca::b4c86883-b491-4750-950a-26c8316faffb" providerId="AD" clId="Web-{0F083095-B702-5F98-572F-7ECC0E780ECB}" dt="2024-01-11T19:55:28.891" v="538"/>
          <ac:graphicFrameMkLst>
            <pc:docMk/>
            <pc:sldMk cId="2599942122" sldId="283"/>
            <ac:graphicFrameMk id="6" creationId="{7689F85A-D40B-1B73-446A-7A48A7D66805}"/>
          </ac:graphicFrameMkLst>
        </pc:graphicFrameChg>
      </pc:sldChg>
    </pc:docChg>
  </pc:docChgLst>
  <pc:docChgLst>
    <pc:chgData name="Leanne Mihalicz" userId="S::lmihalicz@tru.ca::e85d9951-fa04-4c42-8da7-147b08547172" providerId="AD" clId="Web-{594D9D05-3780-4964-B346-EF859D37C408}"/>
    <pc:docChg chg="delSld modSld sldOrd">
      <pc:chgData name="Leanne Mihalicz" userId="S::lmihalicz@tru.ca::e85d9951-fa04-4c42-8da7-147b08547172" providerId="AD" clId="Web-{594D9D05-3780-4964-B346-EF859D37C408}" dt="2024-01-09T04:30:38.550" v="458"/>
      <pc:docMkLst>
        <pc:docMk/>
      </pc:docMkLst>
      <pc:sldChg chg="addSp delSp modSp">
        <pc:chgData name="Leanne Mihalicz" userId="S::lmihalicz@tru.ca::e85d9951-fa04-4c42-8da7-147b08547172" providerId="AD" clId="Web-{594D9D05-3780-4964-B346-EF859D37C408}" dt="2024-01-09T04:24:33.304" v="368"/>
        <pc:sldMkLst>
          <pc:docMk/>
          <pc:sldMk cId="3011337145" sldId="259"/>
        </pc:sldMkLst>
        <pc:spChg chg="mod ord">
          <ac:chgData name="Leanne Mihalicz" userId="S::lmihalicz@tru.ca::e85d9951-fa04-4c42-8da7-147b08547172" providerId="AD" clId="Web-{594D9D05-3780-4964-B346-EF859D37C408}" dt="2024-01-09T04:24:33.304" v="368"/>
          <ac:spMkLst>
            <pc:docMk/>
            <pc:sldMk cId="3011337145" sldId="259"/>
            <ac:spMk id="2" creationId="{E8E76E90-140F-169B-F2B8-7EFE0CF03D18}"/>
          </ac:spMkLst>
        </pc:spChg>
        <pc:spChg chg="mod">
          <ac:chgData name="Leanne Mihalicz" userId="S::lmihalicz@tru.ca::e85d9951-fa04-4c42-8da7-147b08547172" providerId="AD" clId="Web-{594D9D05-3780-4964-B346-EF859D37C408}" dt="2024-01-09T04:24:33.304" v="368"/>
          <ac:spMkLst>
            <pc:docMk/>
            <pc:sldMk cId="3011337145" sldId="259"/>
            <ac:spMk id="3" creationId="{40958D5F-5B03-DDB6-2961-8E0471F339FB}"/>
          </ac:spMkLst>
        </pc:spChg>
        <pc:spChg chg="mod">
          <ac:chgData name="Leanne Mihalicz" userId="S::lmihalicz@tru.ca::e85d9951-fa04-4c42-8da7-147b08547172" providerId="AD" clId="Web-{594D9D05-3780-4964-B346-EF859D37C408}" dt="2024-01-09T04:24:33.304" v="368"/>
          <ac:spMkLst>
            <pc:docMk/>
            <pc:sldMk cId="3011337145" sldId="259"/>
            <ac:spMk id="4" creationId="{3C5A9271-3C5E-48C9-C45A-977CD2F35034}"/>
          </ac:spMkLst>
        </pc:spChg>
        <pc:spChg chg="del mod">
          <ac:chgData name="Leanne Mihalicz" userId="S::lmihalicz@tru.ca::e85d9951-fa04-4c42-8da7-147b08547172" providerId="AD" clId="Web-{594D9D05-3780-4964-B346-EF859D37C408}" dt="2024-01-09T04:24:12.382" v="355"/>
          <ac:spMkLst>
            <pc:docMk/>
            <pc:sldMk cId="3011337145" sldId="259"/>
            <ac:spMk id="6" creationId="{B4A8F395-55A9-A670-5861-9FF19C00857E}"/>
          </ac:spMkLst>
        </pc:spChg>
        <pc:spChg chg="mod">
          <ac:chgData name="Leanne Mihalicz" userId="S::lmihalicz@tru.ca::e85d9951-fa04-4c42-8da7-147b08547172" providerId="AD" clId="Web-{594D9D05-3780-4964-B346-EF859D37C408}" dt="2024-01-09T04:24:33.304" v="368"/>
          <ac:spMkLst>
            <pc:docMk/>
            <pc:sldMk cId="3011337145" sldId="259"/>
            <ac:spMk id="9" creationId="{4890AD5B-D2B0-5B51-C018-04E83551E2C6}"/>
          </ac:spMkLst>
        </pc:spChg>
        <pc:spChg chg="add del">
          <ac:chgData name="Leanne Mihalicz" userId="S::lmihalicz@tru.ca::e85d9951-fa04-4c42-8da7-147b08547172" providerId="AD" clId="Web-{594D9D05-3780-4964-B346-EF859D37C408}" dt="2024-01-09T04:24:33.304" v="368"/>
          <ac:spMkLst>
            <pc:docMk/>
            <pc:sldMk cId="3011337145" sldId="259"/>
            <ac:spMk id="14" creationId="{955A2079-FA98-4876-80F0-72364A7D2EA4}"/>
          </ac:spMkLst>
        </pc:spChg>
        <pc:spChg chg="add">
          <ac:chgData name="Leanne Mihalicz" userId="S::lmihalicz@tru.ca::e85d9951-fa04-4c42-8da7-147b08547172" providerId="AD" clId="Web-{594D9D05-3780-4964-B346-EF859D37C408}" dt="2024-01-09T04:24:33.304" v="368"/>
          <ac:spMkLst>
            <pc:docMk/>
            <pc:sldMk cId="3011337145" sldId="259"/>
            <ac:spMk id="19" creationId="{D12DDE76-C203-4047-9998-63900085B5E8}"/>
          </ac:spMkLst>
        </pc:spChg>
      </pc:sldChg>
      <pc:sldChg chg="addSp delSp modSp mod setBg">
        <pc:chgData name="Leanne Mihalicz" userId="S::lmihalicz@tru.ca::e85d9951-fa04-4c42-8da7-147b08547172" providerId="AD" clId="Web-{594D9D05-3780-4964-B346-EF859D37C408}" dt="2024-01-09T04:23:30.459" v="349"/>
        <pc:sldMkLst>
          <pc:docMk/>
          <pc:sldMk cId="682005271" sldId="260"/>
        </pc:sldMkLst>
        <pc:spChg chg="mod">
          <ac:chgData name="Leanne Mihalicz" userId="S::lmihalicz@tru.ca::e85d9951-fa04-4c42-8da7-147b08547172" providerId="AD" clId="Web-{594D9D05-3780-4964-B346-EF859D37C408}" dt="2024-01-09T04:23:30.459" v="349"/>
          <ac:spMkLst>
            <pc:docMk/>
            <pc:sldMk cId="682005271" sldId="260"/>
            <ac:spMk id="2" creationId="{CFC61441-6158-D10C-8283-900584705CBD}"/>
          </ac:spMkLst>
        </pc:spChg>
        <pc:spChg chg="mod">
          <ac:chgData name="Leanne Mihalicz" userId="S::lmihalicz@tru.ca::e85d9951-fa04-4c42-8da7-147b08547172" providerId="AD" clId="Web-{594D9D05-3780-4964-B346-EF859D37C408}" dt="2024-01-09T04:23:30.459" v="349"/>
          <ac:spMkLst>
            <pc:docMk/>
            <pc:sldMk cId="682005271" sldId="260"/>
            <ac:spMk id="3" creationId="{44D91AEF-08CF-604C-BC0E-A12F64F7B507}"/>
          </ac:spMkLst>
        </pc:spChg>
        <pc:spChg chg="add del">
          <ac:chgData name="Leanne Mihalicz" userId="S::lmihalicz@tru.ca::e85d9951-fa04-4c42-8da7-147b08547172" providerId="AD" clId="Web-{594D9D05-3780-4964-B346-EF859D37C408}" dt="2024-01-09T04:23:30.459" v="349"/>
          <ac:spMkLst>
            <pc:docMk/>
            <pc:sldMk cId="682005271" sldId="260"/>
            <ac:spMk id="11" creationId="{058A14AF-9FB5-4CC7-BA35-E8E85D3EDF0E}"/>
          </ac:spMkLst>
        </pc:spChg>
        <pc:spChg chg="add del">
          <ac:chgData name="Leanne Mihalicz" userId="S::lmihalicz@tru.ca::e85d9951-fa04-4c42-8da7-147b08547172" providerId="AD" clId="Web-{594D9D05-3780-4964-B346-EF859D37C408}" dt="2024-01-09T04:23:30.459" v="349"/>
          <ac:spMkLst>
            <pc:docMk/>
            <pc:sldMk cId="682005271" sldId="260"/>
            <ac:spMk id="13" creationId="{3A9A4357-BD1D-4622-A4FE-766E6AB8DE84}"/>
          </ac:spMkLst>
        </pc:spChg>
        <pc:spChg chg="add del">
          <ac:chgData name="Leanne Mihalicz" userId="S::lmihalicz@tru.ca::e85d9951-fa04-4c42-8da7-147b08547172" providerId="AD" clId="Web-{594D9D05-3780-4964-B346-EF859D37C408}" dt="2024-01-09T04:23:30.459" v="349"/>
          <ac:spMkLst>
            <pc:docMk/>
            <pc:sldMk cId="682005271" sldId="260"/>
            <ac:spMk id="15" creationId="{E659831F-0D9A-4C63-9EBB-8435B85A440F}"/>
          </ac:spMkLst>
        </pc:spChg>
        <pc:spChg chg="add del">
          <ac:chgData name="Leanne Mihalicz" userId="S::lmihalicz@tru.ca::e85d9951-fa04-4c42-8da7-147b08547172" providerId="AD" clId="Web-{594D9D05-3780-4964-B346-EF859D37C408}" dt="2024-01-09T04:23:30.459" v="349"/>
          <ac:spMkLst>
            <pc:docMk/>
            <pc:sldMk cId="682005271" sldId="260"/>
            <ac:spMk id="17" creationId="{E6995CE5-F890-4ABA-82A2-26507CE8D2A3}"/>
          </ac:spMkLst>
        </pc:spChg>
        <pc:spChg chg="add">
          <ac:chgData name="Leanne Mihalicz" userId="S::lmihalicz@tru.ca::e85d9951-fa04-4c42-8da7-147b08547172" providerId="AD" clId="Web-{594D9D05-3780-4964-B346-EF859D37C408}" dt="2024-01-09T04:23:30.459" v="349"/>
          <ac:spMkLst>
            <pc:docMk/>
            <pc:sldMk cId="682005271" sldId="260"/>
            <ac:spMk id="22" creationId="{DBF61EA3-B236-439E-9C0B-340980D56BEE}"/>
          </ac:spMkLst>
        </pc:spChg>
        <pc:spChg chg="add">
          <ac:chgData name="Leanne Mihalicz" userId="S::lmihalicz@tru.ca::e85d9951-fa04-4c42-8da7-147b08547172" providerId="AD" clId="Web-{594D9D05-3780-4964-B346-EF859D37C408}" dt="2024-01-09T04:23:30.459" v="349"/>
          <ac:spMkLst>
            <pc:docMk/>
            <pc:sldMk cId="682005271" sldId="260"/>
            <ac:spMk id="28" creationId="{E659831F-0D9A-4C63-9EBB-8435B85A440F}"/>
          </ac:spMkLst>
        </pc:spChg>
        <pc:grpChg chg="add">
          <ac:chgData name="Leanne Mihalicz" userId="S::lmihalicz@tru.ca::e85d9951-fa04-4c42-8da7-147b08547172" providerId="AD" clId="Web-{594D9D05-3780-4964-B346-EF859D37C408}" dt="2024-01-09T04:23:30.459" v="349"/>
          <ac:grpSpMkLst>
            <pc:docMk/>
            <pc:sldMk cId="682005271" sldId="260"/>
            <ac:grpSpMk id="24" creationId="{28FAF094-D087-493F-8DF9-A486C2D6BBAA}"/>
          </ac:grpSpMkLst>
        </pc:grpChg>
        <pc:picChg chg="del mod">
          <ac:chgData name="Leanne Mihalicz" userId="S::lmihalicz@tru.ca::e85d9951-fa04-4c42-8da7-147b08547172" providerId="AD" clId="Web-{594D9D05-3780-4964-B346-EF859D37C408}" dt="2024-01-09T04:23:27.350" v="348"/>
          <ac:picMkLst>
            <pc:docMk/>
            <pc:sldMk cId="682005271" sldId="260"/>
            <ac:picMk id="6" creationId="{B75AAC6A-845A-FF66-DCE4-E8769BB4978B}"/>
          </ac:picMkLst>
        </pc:picChg>
      </pc:sldChg>
      <pc:sldChg chg="addSp delSp modSp">
        <pc:chgData name="Leanne Mihalicz" userId="S::lmihalicz@tru.ca::e85d9951-fa04-4c42-8da7-147b08547172" providerId="AD" clId="Web-{594D9D05-3780-4964-B346-EF859D37C408}" dt="2024-01-09T04:30:38.550" v="458"/>
        <pc:sldMkLst>
          <pc:docMk/>
          <pc:sldMk cId="3243046113" sldId="261"/>
        </pc:sldMkLst>
        <pc:spChg chg="mod">
          <ac:chgData name="Leanne Mihalicz" userId="S::lmihalicz@tru.ca::e85d9951-fa04-4c42-8da7-147b08547172" providerId="AD" clId="Web-{594D9D05-3780-4964-B346-EF859D37C408}" dt="2024-01-09T04:24:58.492" v="370"/>
          <ac:spMkLst>
            <pc:docMk/>
            <pc:sldMk cId="3243046113" sldId="261"/>
            <ac:spMk id="7" creationId="{45F1221F-1342-78C9-D2FC-B4A61F8EE7CF}"/>
          </ac:spMkLst>
        </pc:spChg>
        <pc:spChg chg="mod">
          <ac:chgData name="Leanne Mihalicz" userId="S::lmihalicz@tru.ca::e85d9951-fa04-4c42-8da7-147b08547172" providerId="AD" clId="Web-{594D9D05-3780-4964-B346-EF859D37C408}" dt="2024-01-09T04:25:40.274" v="395" actId="20577"/>
          <ac:spMkLst>
            <pc:docMk/>
            <pc:sldMk cId="3243046113" sldId="261"/>
            <ac:spMk id="8" creationId="{EB8DDDAD-2238-998E-ACDF-4B4C8D80F681}"/>
          </ac:spMkLst>
        </pc:spChg>
        <pc:spChg chg="mod">
          <ac:chgData name="Leanne Mihalicz" userId="S::lmihalicz@tru.ca::e85d9951-fa04-4c42-8da7-147b08547172" providerId="AD" clId="Web-{594D9D05-3780-4964-B346-EF859D37C408}" dt="2024-01-09T04:25:35.274" v="388" actId="1076"/>
          <ac:spMkLst>
            <pc:docMk/>
            <pc:sldMk cId="3243046113" sldId="261"/>
            <ac:spMk id="9" creationId="{D661678D-370F-C28F-5C84-21834374D253}"/>
          </ac:spMkLst>
        </pc:spChg>
        <pc:spChg chg="del">
          <ac:chgData name="Leanne Mihalicz" userId="S::lmihalicz@tru.ca::e85d9951-fa04-4c42-8da7-147b08547172" providerId="AD" clId="Web-{594D9D05-3780-4964-B346-EF859D37C408}" dt="2024-01-09T04:24:58.492" v="370"/>
          <ac:spMkLst>
            <pc:docMk/>
            <pc:sldMk cId="3243046113" sldId="261"/>
            <ac:spMk id="11" creationId="{42A4FC2C-047E-45A5-965D-8E1E3BF09BC6}"/>
          </ac:spMkLst>
        </pc:spChg>
        <pc:spChg chg="del mod">
          <ac:chgData name="Leanne Mihalicz" userId="S::lmihalicz@tru.ca::e85d9951-fa04-4c42-8da7-147b08547172" providerId="AD" clId="Web-{594D9D05-3780-4964-B346-EF859D37C408}" dt="2024-01-09T04:30:38.550" v="458"/>
          <ac:spMkLst>
            <pc:docMk/>
            <pc:sldMk cId="3243046113" sldId="261"/>
            <ac:spMk id="14" creationId="{09594F4B-4F77-2BA7-C23D-B5236838C498}"/>
          </ac:spMkLst>
        </pc:spChg>
        <pc:spChg chg="add">
          <ac:chgData name="Leanne Mihalicz" userId="S::lmihalicz@tru.ca::e85d9951-fa04-4c42-8da7-147b08547172" providerId="AD" clId="Web-{594D9D05-3780-4964-B346-EF859D37C408}" dt="2024-01-09T04:24:58.492" v="370"/>
          <ac:spMkLst>
            <pc:docMk/>
            <pc:sldMk cId="3243046113" sldId="261"/>
            <ac:spMk id="19" creationId="{22F15A2D-2324-487D-A02A-BF46C5C580EB}"/>
          </ac:spMkLst>
        </pc:spChg>
        <pc:spChg chg="add">
          <ac:chgData name="Leanne Mihalicz" userId="S::lmihalicz@tru.ca::e85d9951-fa04-4c42-8da7-147b08547172" providerId="AD" clId="Web-{594D9D05-3780-4964-B346-EF859D37C408}" dt="2024-01-09T04:24:58.492" v="370"/>
          <ac:spMkLst>
            <pc:docMk/>
            <pc:sldMk cId="3243046113" sldId="261"/>
            <ac:spMk id="21" creationId="{2AEAFA59-923A-4F54-8B49-44C970BCC323}"/>
          </ac:spMkLst>
        </pc:spChg>
        <pc:spChg chg="add">
          <ac:chgData name="Leanne Mihalicz" userId="S::lmihalicz@tru.ca::e85d9951-fa04-4c42-8da7-147b08547172" providerId="AD" clId="Web-{594D9D05-3780-4964-B346-EF859D37C408}" dt="2024-01-09T04:24:58.492" v="370"/>
          <ac:spMkLst>
            <pc:docMk/>
            <pc:sldMk cId="3243046113" sldId="261"/>
            <ac:spMk id="23" creationId="{C37E9D4B-7BFA-4D10-B666-547BAC499469}"/>
          </ac:spMkLst>
        </pc:spChg>
        <pc:picChg chg="del">
          <ac:chgData name="Leanne Mihalicz" userId="S::lmihalicz@tru.ca::e85d9951-fa04-4c42-8da7-147b08547172" providerId="AD" clId="Web-{594D9D05-3780-4964-B346-EF859D37C408}" dt="2024-01-09T04:24:44.226" v="369"/>
          <ac:picMkLst>
            <pc:docMk/>
            <pc:sldMk cId="3243046113" sldId="261"/>
            <ac:picMk id="3" creationId="{19A529DD-8188-7786-1C51-F5C15B91AAC2}"/>
          </ac:picMkLst>
        </pc:picChg>
        <pc:picChg chg="mod">
          <ac:chgData name="Leanne Mihalicz" userId="S::lmihalicz@tru.ca::e85d9951-fa04-4c42-8da7-147b08547172" providerId="AD" clId="Web-{594D9D05-3780-4964-B346-EF859D37C408}" dt="2024-01-09T04:30:36.846" v="457" actId="1076"/>
          <ac:picMkLst>
            <pc:docMk/>
            <pc:sldMk cId="3243046113" sldId="261"/>
            <ac:picMk id="13" creationId="{0FC3E973-72ED-9850-6E01-67AB19A57B1A}"/>
          </ac:picMkLst>
        </pc:picChg>
      </pc:sldChg>
      <pc:sldChg chg="addSp delSp modSp">
        <pc:chgData name="Leanne Mihalicz" userId="S::lmihalicz@tru.ca::e85d9951-fa04-4c42-8da7-147b08547172" providerId="AD" clId="Web-{594D9D05-3780-4964-B346-EF859D37C408}" dt="2024-01-09T04:27:02.327" v="424" actId="14100"/>
        <pc:sldMkLst>
          <pc:docMk/>
          <pc:sldMk cId="4060690819" sldId="262"/>
        </pc:sldMkLst>
        <pc:spChg chg="mod">
          <ac:chgData name="Leanne Mihalicz" userId="S::lmihalicz@tru.ca::e85d9951-fa04-4c42-8da7-147b08547172" providerId="AD" clId="Web-{594D9D05-3780-4964-B346-EF859D37C408}" dt="2024-01-09T04:27:02.327" v="424" actId="14100"/>
          <ac:spMkLst>
            <pc:docMk/>
            <pc:sldMk cId="4060690819" sldId="262"/>
            <ac:spMk id="4" creationId="{75E85732-C286-10F6-24DC-6A1D47B81286}"/>
          </ac:spMkLst>
        </pc:spChg>
        <pc:spChg chg="mod">
          <ac:chgData name="Leanne Mihalicz" userId="S::lmihalicz@tru.ca::e85d9951-fa04-4c42-8da7-147b08547172" providerId="AD" clId="Web-{594D9D05-3780-4964-B346-EF859D37C408}" dt="2024-01-09T04:26:59.057" v="423" actId="1076"/>
          <ac:spMkLst>
            <pc:docMk/>
            <pc:sldMk cId="4060690819" sldId="262"/>
            <ac:spMk id="8" creationId="{EB8DDDAD-2238-998E-ACDF-4B4C8D80F681}"/>
          </ac:spMkLst>
        </pc:spChg>
        <pc:spChg chg="add del">
          <ac:chgData name="Leanne Mihalicz" userId="S::lmihalicz@tru.ca::e85d9951-fa04-4c42-8da7-147b08547172" providerId="AD" clId="Web-{594D9D05-3780-4964-B346-EF859D37C408}" dt="2024-01-09T04:26:46.228" v="419"/>
          <ac:spMkLst>
            <pc:docMk/>
            <pc:sldMk cId="4060690819" sldId="262"/>
            <ac:spMk id="11" creationId="{42A4FC2C-047E-45A5-965D-8E1E3BF09BC6}"/>
          </ac:spMkLst>
        </pc:spChg>
        <pc:spChg chg="mod">
          <ac:chgData name="Leanne Mihalicz" userId="S::lmihalicz@tru.ca::e85d9951-fa04-4c42-8da7-147b08547172" providerId="AD" clId="Web-{594D9D05-3780-4964-B346-EF859D37C408}" dt="2024-01-09T04:26:46.228" v="419"/>
          <ac:spMkLst>
            <pc:docMk/>
            <pc:sldMk cId="4060690819" sldId="262"/>
            <ac:spMk id="14" creationId="{09594F4B-4F77-2BA7-C23D-B5236838C498}"/>
          </ac:spMkLst>
        </pc:spChg>
        <pc:spChg chg="add del">
          <ac:chgData name="Leanne Mihalicz" userId="S::lmihalicz@tru.ca::e85d9951-fa04-4c42-8da7-147b08547172" providerId="AD" clId="Web-{594D9D05-3780-4964-B346-EF859D37C408}" dt="2024-01-09T04:26:46.213" v="418"/>
          <ac:spMkLst>
            <pc:docMk/>
            <pc:sldMk cId="4060690819" sldId="262"/>
            <ac:spMk id="19" creationId="{22F15A2D-2324-487D-A02A-BF46C5C580EB}"/>
          </ac:spMkLst>
        </pc:spChg>
        <pc:spChg chg="add del">
          <ac:chgData name="Leanne Mihalicz" userId="S::lmihalicz@tru.ca::e85d9951-fa04-4c42-8da7-147b08547172" providerId="AD" clId="Web-{594D9D05-3780-4964-B346-EF859D37C408}" dt="2024-01-09T04:26:46.213" v="418"/>
          <ac:spMkLst>
            <pc:docMk/>
            <pc:sldMk cId="4060690819" sldId="262"/>
            <ac:spMk id="21" creationId="{2AEAFA59-923A-4F54-8B49-44C970BCC323}"/>
          </ac:spMkLst>
        </pc:spChg>
        <pc:spChg chg="add del">
          <ac:chgData name="Leanne Mihalicz" userId="S::lmihalicz@tru.ca::e85d9951-fa04-4c42-8da7-147b08547172" providerId="AD" clId="Web-{594D9D05-3780-4964-B346-EF859D37C408}" dt="2024-01-09T04:26:46.213" v="418"/>
          <ac:spMkLst>
            <pc:docMk/>
            <pc:sldMk cId="4060690819" sldId="262"/>
            <ac:spMk id="23" creationId="{C37E9D4B-7BFA-4D10-B666-547BAC499469}"/>
          </ac:spMkLst>
        </pc:spChg>
        <pc:picChg chg="del">
          <ac:chgData name="Leanne Mihalicz" userId="S::lmihalicz@tru.ca::e85d9951-fa04-4c42-8da7-147b08547172" providerId="AD" clId="Web-{594D9D05-3780-4964-B346-EF859D37C408}" dt="2024-01-09T04:25:54.837" v="396"/>
          <ac:picMkLst>
            <pc:docMk/>
            <pc:sldMk cId="4060690819" sldId="262"/>
            <ac:picMk id="3" creationId="{22B932AA-54CE-4EB0-EA40-FD84D7527312}"/>
          </ac:picMkLst>
        </pc:picChg>
        <pc:picChg chg="mod">
          <ac:chgData name="Leanne Mihalicz" userId="S::lmihalicz@tru.ca::e85d9951-fa04-4c42-8da7-147b08547172" providerId="AD" clId="Web-{594D9D05-3780-4964-B346-EF859D37C408}" dt="2024-01-09T04:26:46.228" v="419"/>
          <ac:picMkLst>
            <pc:docMk/>
            <pc:sldMk cId="4060690819" sldId="262"/>
            <ac:picMk id="13" creationId="{0FC3E973-72ED-9850-6E01-67AB19A57B1A}"/>
          </ac:picMkLst>
        </pc:picChg>
      </pc:sldChg>
      <pc:sldChg chg="addSp modSp mod setBg">
        <pc:chgData name="Leanne Mihalicz" userId="S::lmihalicz@tru.ca::e85d9951-fa04-4c42-8da7-147b08547172" providerId="AD" clId="Web-{594D9D05-3780-4964-B346-EF859D37C408}" dt="2024-01-09T04:27:33.406" v="426"/>
        <pc:sldMkLst>
          <pc:docMk/>
          <pc:sldMk cId="2901247956" sldId="264"/>
        </pc:sldMkLst>
        <pc:spChg chg="mod">
          <ac:chgData name="Leanne Mihalicz" userId="S::lmihalicz@tru.ca::e85d9951-fa04-4c42-8da7-147b08547172" providerId="AD" clId="Web-{594D9D05-3780-4964-B346-EF859D37C408}" dt="2024-01-09T04:27:33.406" v="426"/>
          <ac:spMkLst>
            <pc:docMk/>
            <pc:sldMk cId="2901247956" sldId="264"/>
            <ac:spMk id="2" creationId="{CFC61441-6158-D10C-8283-900584705CBD}"/>
          </ac:spMkLst>
        </pc:spChg>
        <pc:spChg chg="mod">
          <ac:chgData name="Leanne Mihalicz" userId="S::lmihalicz@tru.ca::e85d9951-fa04-4c42-8da7-147b08547172" providerId="AD" clId="Web-{594D9D05-3780-4964-B346-EF859D37C408}" dt="2024-01-09T04:27:33.406" v="426"/>
          <ac:spMkLst>
            <pc:docMk/>
            <pc:sldMk cId="2901247956" sldId="264"/>
            <ac:spMk id="3" creationId="{44D91AEF-08CF-604C-BC0E-A12F64F7B507}"/>
          </ac:spMkLst>
        </pc:spChg>
        <pc:spChg chg="add">
          <ac:chgData name="Leanne Mihalicz" userId="S::lmihalicz@tru.ca::e85d9951-fa04-4c42-8da7-147b08547172" providerId="AD" clId="Web-{594D9D05-3780-4964-B346-EF859D37C408}" dt="2024-01-09T04:27:33.406" v="426"/>
          <ac:spMkLst>
            <pc:docMk/>
            <pc:sldMk cId="2901247956" sldId="264"/>
            <ac:spMk id="11" creationId="{672208E6-46AB-4C09-A85E-595176181408}"/>
          </ac:spMkLst>
        </pc:spChg>
        <pc:spChg chg="add">
          <ac:chgData name="Leanne Mihalicz" userId="S::lmihalicz@tru.ca::e85d9951-fa04-4c42-8da7-147b08547172" providerId="AD" clId="Web-{594D9D05-3780-4964-B346-EF859D37C408}" dt="2024-01-09T04:27:33.406" v="426"/>
          <ac:spMkLst>
            <pc:docMk/>
            <pc:sldMk cId="2901247956" sldId="264"/>
            <ac:spMk id="13" creationId="{3D005A9E-BAF6-4F90-8B88-5F64FE2CB47F}"/>
          </ac:spMkLst>
        </pc:spChg>
        <pc:grpChg chg="add">
          <ac:chgData name="Leanne Mihalicz" userId="S::lmihalicz@tru.ca::e85d9951-fa04-4c42-8da7-147b08547172" providerId="AD" clId="Web-{594D9D05-3780-4964-B346-EF859D37C408}" dt="2024-01-09T04:27:33.406" v="426"/>
          <ac:grpSpMkLst>
            <pc:docMk/>
            <pc:sldMk cId="2901247956" sldId="264"/>
            <ac:grpSpMk id="17" creationId="{16D7977E-294C-4E33-B807-3A291C1F0E0E}"/>
          </ac:grpSpMkLst>
        </pc:grpChg>
        <pc:grpChg chg="add">
          <ac:chgData name="Leanne Mihalicz" userId="S::lmihalicz@tru.ca::e85d9951-fa04-4c42-8da7-147b08547172" providerId="AD" clId="Web-{594D9D05-3780-4964-B346-EF859D37C408}" dt="2024-01-09T04:27:33.406" v="426"/>
          <ac:grpSpMkLst>
            <pc:docMk/>
            <pc:sldMk cId="2901247956" sldId="264"/>
            <ac:grpSpMk id="23" creationId="{9E3E5AA3-7C21-4815-B8E0-B8176B55C043}"/>
          </ac:grpSpMkLst>
        </pc:grpChg>
        <pc:picChg chg="mod ord">
          <ac:chgData name="Leanne Mihalicz" userId="S::lmihalicz@tru.ca::e85d9951-fa04-4c42-8da7-147b08547172" providerId="AD" clId="Web-{594D9D05-3780-4964-B346-EF859D37C408}" dt="2024-01-09T04:27:33.406" v="426"/>
          <ac:picMkLst>
            <pc:docMk/>
            <pc:sldMk cId="2901247956" sldId="264"/>
            <ac:picMk id="6" creationId="{B75AAC6A-845A-FF66-DCE4-E8769BB4978B}"/>
          </ac:picMkLst>
        </pc:picChg>
        <pc:cxnChg chg="add">
          <ac:chgData name="Leanne Mihalicz" userId="S::lmihalicz@tru.ca::e85d9951-fa04-4c42-8da7-147b08547172" providerId="AD" clId="Web-{594D9D05-3780-4964-B346-EF859D37C408}" dt="2024-01-09T04:27:33.406" v="426"/>
          <ac:cxnSpMkLst>
            <pc:docMk/>
            <pc:sldMk cId="2901247956" sldId="264"/>
            <ac:cxnSpMk id="15" creationId="{0ED90771-A7EF-4010-8E6D-8F03456BCD97}"/>
          </ac:cxnSpMkLst>
        </pc:cxnChg>
        <pc:cxnChg chg="add">
          <ac:chgData name="Leanne Mihalicz" userId="S::lmihalicz@tru.ca::e85d9951-fa04-4c42-8da7-147b08547172" providerId="AD" clId="Web-{594D9D05-3780-4964-B346-EF859D37C408}" dt="2024-01-09T04:27:33.406" v="426"/>
          <ac:cxnSpMkLst>
            <pc:docMk/>
            <pc:sldMk cId="2901247956" sldId="264"/>
            <ac:cxnSpMk id="21" creationId="{EEE9BF09-C992-4659-BC9F-8C500B4885DE}"/>
          </ac:cxnSpMkLst>
        </pc:cxnChg>
      </pc:sldChg>
      <pc:sldChg chg="addSp modSp mod setBg">
        <pc:chgData name="Leanne Mihalicz" userId="S::lmihalicz@tru.ca::e85d9951-fa04-4c42-8da7-147b08547172" providerId="AD" clId="Web-{594D9D05-3780-4964-B346-EF859D37C408}" dt="2024-01-09T04:23:10.990" v="345"/>
        <pc:sldMkLst>
          <pc:docMk/>
          <pc:sldMk cId="2576589679" sldId="266"/>
        </pc:sldMkLst>
        <pc:spChg chg="mod">
          <ac:chgData name="Leanne Mihalicz" userId="S::lmihalicz@tru.ca::e85d9951-fa04-4c42-8da7-147b08547172" providerId="AD" clId="Web-{594D9D05-3780-4964-B346-EF859D37C408}" dt="2024-01-09T04:23:10.990" v="345"/>
          <ac:spMkLst>
            <pc:docMk/>
            <pc:sldMk cId="2576589679" sldId="266"/>
            <ac:spMk id="2" creationId="{CFC61441-6158-D10C-8283-900584705CBD}"/>
          </ac:spMkLst>
        </pc:spChg>
        <pc:spChg chg="mod">
          <ac:chgData name="Leanne Mihalicz" userId="S::lmihalicz@tru.ca::e85d9951-fa04-4c42-8da7-147b08547172" providerId="AD" clId="Web-{594D9D05-3780-4964-B346-EF859D37C408}" dt="2024-01-09T04:23:10.990" v="345"/>
          <ac:spMkLst>
            <pc:docMk/>
            <pc:sldMk cId="2576589679" sldId="266"/>
            <ac:spMk id="3" creationId="{44D91AEF-08CF-604C-BC0E-A12F64F7B507}"/>
          </ac:spMkLst>
        </pc:spChg>
        <pc:spChg chg="add">
          <ac:chgData name="Leanne Mihalicz" userId="S::lmihalicz@tru.ca::e85d9951-fa04-4c42-8da7-147b08547172" providerId="AD" clId="Web-{594D9D05-3780-4964-B346-EF859D37C408}" dt="2024-01-09T04:23:10.990" v="345"/>
          <ac:spMkLst>
            <pc:docMk/>
            <pc:sldMk cId="2576589679" sldId="266"/>
            <ac:spMk id="11" creationId="{058A14AF-9FB5-4CC7-BA35-E8E85D3EDF0E}"/>
          </ac:spMkLst>
        </pc:spChg>
        <pc:spChg chg="add">
          <ac:chgData name="Leanne Mihalicz" userId="S::lmihalicz@tru.ca::e85d9951-fa04-4c42-8da7-147b08547172" providerId="AD" clId="Web-{594D9D05-3780-4964-B346-EF859D37C408}" dt="2024-01-09T04:23:10.990" v="345"/>
          <ac:spMkLst>
            <pc:docMk/>
            <pc:sldMk cId="2576589679" sldId="266"/>
            <ac:spMk id="13" creationId="{3A9A4357-BD1D-4622-A4FE-766E6AB8DE84}"/>
          </ac:spMkLst>
        </pc:spChg>
        <pc:spChg chg="add">
          <ac:chgData name="Leanne Mihalicz" userId="S::lmihalicz@tru.ca::e85d9951-fa04-4c42-8da7-147b08547172" providerId="AD" clId="Web-{594D9D05-3780-4964-B346-EF859D37C408}" dt="2024-01-09T04:23:10.990" v="345"/>
          <ac:spMkLst>
            <pc:docMk/>
            <pc:sldMk cId="2576589679" sldId="266"/>
            <ac:spMk id="15" creationId="{E659831F-0D9A-4C63-9EBB-8435B85A440F}"/>
          </ac:spMkLst>
        </pc:spChg>
        <pc:spChg chg="add">
          <ac:chgData name="Leanne Mihalicz" userId="S::lmihalicz@tru.ca::e85d9951-fa04-4c42-8da7-147b08547172" providerId="AD" clId="Web-{594D9D05-3780-4964-B346-EF859D37C408}" dt="2024-01-09T04:23:10.990" v="345"/>
          <ac:spMkLst>
            <pc:docMk/>
            <pc:sldMk cId="2576589679" sldId="266"/>
            <ac:spMk id="17" creationId="{E6995CE5-F890-4ABA-82A2-26507CE8D2A3}"/>
          </ac:spMkLst>
        </pc:spChg>
        <pc:picChg chg="mod">
          <ac:chgData name="Leanne Mihalicz" userId="S::lmihalicz@tru.ca::e85d9951-fa04-4c42-8da7-147b08547172" providerId="AD" clId="Web-{594D9D05-3780-4964-B346-EF859D37C408}" dt="2024-01-09T04:23:10.990" v="345"/>
          <ac:picMkLst>
            <pc:docMk/>
            <pc:sldMk cId="2576589679" sldId="266"/>
            <ac:picMk id="6" creationId="{B75AAC6A-845A-FF66-DCE4-E8769BB4978B}"/>
          </ac:picMkLst>
        </pc:picChg>
      </pc:sldChg>
      <pc:sldChg chg="addSp modSp">
        <pc:chgData name="Leanne Mihalicz" userId="S::lmihalicz@tru.ca::e85d9951-fa04-4c42-8da7-147b08547172" providerId="AD" clId="Web-{594D9D05-3780-4964-B346-EF859D37C408}" dt="2024-01-09T04:27:42.281" v="427"/>
        <pc:sldMkLst>
          <pc:docMk/>
          <pc:sldMk cId="2150250395" sldId="267"/>
        </pc:sldMkLst>
        <pc:spChg chg="mod">
          <ac:chgData name="Leanne Mihalicz" userId="S::lmihalicz@tru.ca::e85d9951-fa04-4c42-8da7-147b08547172" providerId="AD" clId="Web-{594D9D05-3780-4964-B346-EF859D37C408}" dt="2024-01-09T04:27:42.281" v="427"/>
          <ac:spMkLst>
            <pc:docMk/>
            <pc:sldMk cId="2150250395" sldId="267"/>
            <ac:spMk id="8" creationId="{EB8DDDAD-2238-998E-ACDF-4B4C8D80F681}"/>
          </ac:spMkLst>
        </pc:spChg>
        <pc:spChg chg="mod">
          <ac:chgData name="Leanne Mihalicz" userId="S::lmihalicz@tru.ca::e85d9951-fa04-4c42-8da7-147b08547172" providerId="AD" clId="Web-{594D9D05-3780-4964-B346-EF859D37C408}" dt="2024-01-09T04:27:42.281" v="427"/>
          <ac:spMkLst>
            <pc:docMk/>
            <pc:sldMk cId="2150250395" sldId="267"/>
            <ac:spMk id="14" creationId="{09594F4B-4F77-2BA7-C23D-B5236838C498}"/>
          </ac:spMkLst>
        </pc:spChg>
        <pc:spChg chg="add">
          <ac:chgData name="Leanne Mihalicz" userId="S::lmihalicz@tru.ca::e85d9951-fa04-4c42-8da7-147b08547172" providerId="AD" clId="Web-{594D9D05-3780-4964-B346-EF859D37C408}" dt="2024-01-09T04:27:42.281" v="427"/>
          <ac:spMkLst>
            <pc:docMk/>
            <pc:sldMk cId="2150250395" sldId="267"/>
            <ac:spMk id="19" creationId="{86FF76B9-219D-4469-AF87-0236D29032F1}"/>
          </ac:spMkLst>
        </pc:spChg>
        <pc:spChg chg="add">
          <ac:chgData name="Leanne Mihalicz" userId="S::lmihalicz@tru.ca::e85d9951-fa04-4c42-8da7-147b08547172" providerId="AD" clId="Web-{594D9D05-3780-4964-B346-EF859D37C408}" dt="2024-01-09T04:27:42.281" v="427"/>
          <ac:spMkLst>
            <pc:docMk/>
            <pc:sldMk cId="2150250395" sldId="267"/>
            <ac:spMk id="25" creationId="{2E80C965-DB6D-4F81-9E9E-B027384D0BD6}"/>
          </ac:spMkLst>
        </pc:spChg>
        <pc:spChg chg="add">
          <ac:chgData name="Leanne Mihalicz" userId="S::lmihalicz@tru.ca::e85d9951-fa04-4c42-8da7-147b08547172" providerId="AD" clId="Web-{594D9D05-3780-4964-B346-EF859D37C408}" dt="2024-01-09T04:27:42.281" v="427"/>
          <ac:spMkLst>
            <pc:docMk/>
            <pc:sldMk cId="2150250395" sldId="267"/>
            <ac:spMk id="27" creationId="{633C5E46-DAC5-4661-9C87-22B08E2A512F}"/>
          </ac:spMkLst>
        </pc:spChg>
        <pc:grpChg chg="add">
          <ac:chgData name="Leanne Mihalicz" userId="S::lmihalicz@tru.ca::e85d9951-fa04-4c42-8da7-147b08547172" providerId="AD" clId="Web-{594D9D05-3780-4964-B346-EF859D37C408}" dt="2024-01-09T04:27:42.281" v="427"/>
          <ac:grpSpMkLst>
            <pc:docMk/>
            <pc:sldMk cId="2150250395" sldId="267"/>
            <ac:grpSpMk id="21" creationId="{DB88BD78-87E1-424D-B479-C37D8E41B12E}"/>
          </ac:grpSpMkLst>
        </pc:grpChg>
        <pc:picChg chg="mod">
          <ac:chgData name="Leanne Mihalicz" userId="S::lmihalicz@tru.ca::e85d9951-fa04-4c42-8da7-147b08547172" providerId="AD" clId="Web-{594D9D05-3780-4964-B346-EF859D37C408}" dt="2024-01-09T04:27:42.281" v="427"/>
          <ac:picMkLst>
            <pc:docMk/>
            <pc:sldMk cId="2150250395" sldId="267"/>
            <ac:picMk id="2" creationId="{4859CC32-89FE-4BD0-9591-09A223809481}"/>
          </ac:picMkLst>
        </pc:picChg>
        <pc:picChg chg="mod">
          <ac:chgData name="Leanne Mihalicz" userId="S::lmihalicz@tru.ca::e85d9951-fa04-4c42-8da7-147b08547172" providerId="AD" clId="Web-{594D9D05-3780-4964-B346-EF859D37C408}" dt="2024-01-09T04:27:42.281" v="427"/>
          <ac:picMkLst>
            <pc:docMk/>
            <pc:sldMk cId="2150250395" sldId="267"/>
            <ac:picMk id="13" creationId="{0FC3E973-72ED-9850-6E01-67AB19A57B1A}"/>
          </ac:picMkLst>
        </pc:picChg>
      </pc:sldChg>
      <pc:sldChg chg="delSp modSp">
        <pc:chgData name="Leanne Mihalicz" userId="S::lmihalicz@tru.ca::e85d9951-fa04-4c42-8da7-147b08547172" providerId="AD" clId="Web-{594D9D05-3780-4964-B346-EF859D37C408}" dt="2024-01-09T04:27:17.109" v="425"/>
        <pc:sldMkLst>
          <pc:docMk/>
          <pc:sldMk cId="1802071963" sldId="269"/>
        </pc:sldMkLst>
        <pc:spChg chg="mod">
          <ac:chgData name="Leanne Mihalicz" userId="S::lmihalicz@tru.ca::e85d9951-fa04-4c42-8da7-147b08547172" providerId="AD" clId="Web-{594D9D05-3780-4964-B346-EF859D37C408}" dt="2024-01-09T04:27:17.109" v="425"/>
          <ac:spMkLst>
            <pc:docMk/>
            <pc:sldMk cId="1802071963" sldId="269"/>
            <ac:spMk id="2" creationId="{3CC18D56-1379-55BD-8EEA-1230659253B0}"/>
          </ac:spMkLst>
        </pc:spChg>
        <pc:spChg chg="mod">
          <ac:chgData name="Leanne Mihalicz" userId="S::lmihalicz@tru.ca::e85d9951-fa04-4c42-8da7-147b08547172" providerId="AD" clId="Web-{594D9D05-3780-4964-B346-EF859D37C408}" dt="2024-01-09T04:27:17.109" v="425"/>
          <ac:spMkLst>
            <pc:docMk/>
            <pc:sldMk cId="1802071963" sldId="269"/>
            <ac:spMk id="8" creationId="{EB8DDDAD-2238-998E-ACDF-4B4C8D80F681}"/>
          </ac:spMkLst>
        </pc:spChg>
        <pc:spChg chg="del">
          <ac:chgData name="Leanne Mihalicz" userId="S::lmihalicz@tru.ca::e85d9951-fa04-4c42-8da7-147b08547172" providerId="AD" clId="Web-{594D9D05-3780-4964-B346-EF859D37C408}" dt="2024-01-09T04:27:17.109" v="425"/>
          <ac:spMkLst>
            <pc:docMk/>
            <pc:sldMk cId="1802071963" sldId="269"/>
            <ac:spMk id="11" creationId="{42A4FC2C-047E-45A5-965D-8E1E3BF09BC6}"/>
          </ac:spMkLst>
        </pc:spChg>
        <pc:spChg chg="mod">
          <ac:chgData name="Leanne Mihalicz" userId="S::lmihalicz@tru.ca::e85d9951-fa04-4c42-8da7-147b08547172" providerId="AD" clId="Web-{594D9D05-3780-4964-B346-EF859D37C408}" dt="2024-01-09T04:27:17.109" v="425"/>
          <ac:spMkLst>
            <pc:docMk/>
            <pc:sldMk cId="1802071963" sldId="269"/>
            <ac:spMk id="14" creationId="{09594F4B-4F77-2BA7-C23D-B5236838C498}"/>
          </ac:spMkLst>
        </pc:spChg>
        <pc:picChg chg="mod">
          <ac:chgData name="Leanne Mihalicz" userId="S::lmihalicz@tru.ca::e85d9951-fa04-4c42-8da7-147b08547172" providerId="AD" clId="Web-{594D9D05-3780-4964-B346-EF859D37C408}" dt="2024-01-09T04:27:17.109" v="425"/>
          <ac:picMkLst>
            <pc:docMk/>
            <pc:sldMk cId="1802071963" sldId="269"/>
            <ac:picMk id="3" creationId="{22B932AA-54CE-4EB0-EA40-FD84D7527312}"/>
          </ac:picMkLst>
        </pc:picChg>
        <pc:picChg chg="mod">
          <ac:chgData name="Leanne Mihalicz" userId="S::lmihalicz@tru.ca::e85d9951-fa04-4c42-8da7-147b08547172" providerId="AD" clId="Web-{594D9D05-3780-4964-B346-EF859D37C408}" dt="2024-01-09T04:27:17.109" v="425"/>
          <ac:picMkLst>
            <pc:docMk/>
            <pc:sldMk cId="1802071963" sldId="269"/>
            <ac:picMk id="13" creationId="{0FC3E973-72ED-9850-6E01-67AB19A57B1A}"/>
          </ac:picMkLst>
        </pc:picChg>
      </pc:sldChg>
      <pc:sldChg chg="addSp delSp modSp">
        <pc:chgData name="Leanne Mihalicz" userId="S::lmihalicz@tru.ca::e85d9951-fa04-4c42-8da7-147b08547172" providerId="AD" clId="Web-{594D9D05-3780-4964-B346-EF859D37C408}" dt="2024-01-09T04:27:58.234" v="431"/>
        <pc:sldMkLst>
          <pc:docMk/>
          <pc:sldMk cId="2704288113" sldId="270"/>
        </pc:sldMkLst>
        <pc:spChg chg="mod">
          <ac:chgData name="Leanne Mihalicz" userId="S::lmihalicz@tru.ca::e85d9951-fa04-4c42-8da7-147b08547172" providerId="AD" clId="Web-{594D9D05-3780-4964-B346-EF859D37C408}" dt="2024-01-09T04:27:58.234" v="431"/>
          <ac:spMkLst>
            <pc:docMk/>
            <pc:sldMk cId="2704288113" sldId="270"/>
            <ac:spMk id="4" creationId="{1E79B122-310D-88D6-4747-283C080F09B5}"/>
          </ac:spMkLst>
        </pc:spChg>
        <pc:spChg chg="mod">
          <ac:chgData name="Leanne Mihalicz" userId="S::lmihalicz@tru.ca::e85d9951-fa04-4c42-8da7-147b08547172" providerId="AD" clId="Web-{594D9D05-3780-4964-B346-EF859D37C408}" dt="2024-01-09T04:27:58.234" v="431"/>
          <ac:spMkLst>
            <pc:docMk/>
            <pc:sldMk cId="2704288113" sldId="270"/>
            <ac:spMk id="8" creationId="{EB8DDDAD-2238-998E-ACDF-4B4C8D80F681}"/>
          </ac:spMkLst>
        </pc:spChg>
        <pc:spChg chg="add del">
          <ac:chgData name="Leanne Mihalicz" userId="S::lmihalicz@tru.ca::e85d9951-fa04-4c42-8da7-147b08547172" providerId="AD" clId="Web-{594D9D05-3780-4964-B346-EF859D37C408}" dt="2024-01-09T04:27:58.234" v="431"/>
          <ac:spMkLst>
            <pc:docMk/>
            <pc:sldMk cId="2704288113" sldId="270"/>
            <ac:spMk id="11" creationId="{42A4FC2C-047E-45A5-965D-8E1E3BF09BC6}"/>
          </ac:spMkLst>
        </pc:spChg>
        <pc:spChg chg="mod">
          <ac:chgData name="Leanne Mihalicz" userId="S::lmihalicz@tru.ca::e85d9951-fa04-4c42-8da7-147b08547172" providerId="AD" clId="Web-{594D9D05-3780-4964-B346-EF859D37C408}" dt="2024-01-09T04:27:58.234" v="431"/>
          <ac:spMkLst>
            <pc:docMk/>
            <pc:sldMk cId="2704288113" sldId="270"/>
            <ac:spMk id="14" creationId="{09594F4B-4F77-2BA7-C23D-B5236838C498}"/>
          </ac:spMkLst>
        </pc:spChg>
        <pc:spChg chg="add del">
          <ac:chgData name="Leanne Mihalicz" userId="S::lmihalicz@tru.ca::e85d9951-fa04-4c42-8da7-147b08547172" providerId="AD" clId="Web-{594D9D05-3780-4964-B346-EF859D37C408}" dt="2024-01-09T04:27:58.234" v="430"/>
          <ac:spMkLst>
            <pc:docMk/>
            <pc:sldMk cId="2704288113" sldId="270"/>
            <ac:spMk id="19" creationId="{86FF76B9-219D-4469-AF87-0236D29032F1}"/>
          </ac:spMkLst>
        </pc:spChg>
        <pc:spChg chg="add">
          <ac:chgData name="Leanne Mihalicz" userId="S::lmihalicz@tru.ca::e85d9951-fa04-4c42-8da7-147b08547172" providerId="AD" clId="Web-{594D9D05-3780-4964-B346-EF859D37C408}" dt="2024-01-09T04:27:58.234" v="431"/>
          <ac:spMkLst>
            <pc:docMk/>
            <pc:sldMk cId="2704288113" sldId="270"/>
            <ac:spMk id="23" creationId="{2AEAFA59-923A-4F54-8B49-44C970BCC323}"/>
          </ac:spMkLst>
        </pc:spChg>
        <pc:spChg chg="add del">
          <ac:chgData name="Leanne Mihalicz" userId="S::lmihalicz@tru.ca::e85d9951-fa04-4c42-8da7-147b08547172" providerId="AD" clId="Web-{594D9D05-3780-4964-B346-EF859D37C408}" dt="2024-01-09T04:27:58.234" v="430"/>
          <ac:spMkLst>
            <pc:docMk/>
            <pc:sldMk cId="2704288113" sldId="270"/>
            <ac:spMk id="25" creationId="{2E80C965-DB6D-4F81-9E9E-B027384D0BD6}"/>
          </ac:spMkLst>
        </pc:spChg>
        <pc:spChg chg="add del">
          <ac:chgData name="Leanne Mihalicz" userId="S::lmihalicz@tru.ca::e85d9951-fa04-4c42-8da7-147b08547172" providerId="AD" clId="Web-{594D9D05-3780-4964-B346-EF859D37C408}" dt="2024-01-09T04:27:58.234" v="430"/>
          <ac:spMkLst>
            <pc:docMk/>
            <pc:sldMk cId="2704288113" sldId="270"/>
            <ac:spMk id="27" creationId="{633C5E46-DAC5-4661-9C87-22B08E2A512F}"/>
          </ac:spMkLst>
        </pc:spChg>
        <pc:spChg chg="add">
          <ac:chgData name="Leanne Mihalicz" userId="S::lmihalicz@tru.ca::e85d9951-fa04-4c42-8da7-147b08547172" providerId="AD" clId="Web-{594D9D05-3780-4964-B346-EF859D37C408}" dt="2024-01-09T04:27:58.234" v="431"/>
          <ac:spMkLst>
            <pc:docMk/>
            <pc:sldMk cId="2704288113" sldId="270"/>
            <ac:spMk id="29" creationId="{22F15A2D-2324-487D-A02A-BF46C5C580EB}"/>
          </ac:spMkLst>
        </pc:spChg>
        <pc:spChg chg="add">
          <ac:chgData name="Leanne Mihalicz" userId="S::lmihalicz@tru.ca::e85d9951-fa04-4c42-8da7-147b08547172" providerId="AD" clId="Web-{594D9D05-3780-4964-B346-EF859D37C408}" dt="2024-01-09T04:27:58.234" v="431"/>
          <ac:spMkLst>
            <pc:docMk/>
            <pc:sldMk cId="2704288113" sldId="270"/>
            <ac:spMk id="30" creationId="{17A7F34E-D418-47E2-9F86-2C45BBC31210}"/>
          </ac:spMkLst>
        </pc:spChg>
        <pc:grpChg chg="add del">
          <ac:chgData name="Leanne Mihalicz" userId="S::lmihalicz@tru.ca::e85d9951-fa04-4c42-8da7-147b08547172" providerId="AD" clId="Web-{594D9D05-3780-4964-B346-EF859D37C408}" dt="2024-01-09T04:27:58.234" v="430"/>
          <ac:grpSpMkLst>
            <pc:docMk/>
            <pc:sldMk cId="2704288113" sldId="270"/>
            <ac:grpSpMk id="21" creationId="{DB88BD78-87E1-424D-B479-C37D8E41B12E}"/>
          </ac:grpSpMkLst>
        </pc:grpChg>
        <pc:picChg chg="del">
          <ac:chgData name="Leanne Mihalicz" userId="S::lmihalicz@tru.ca::e85d9951-fa04-4c42-8da7-147b08547172" providerId="AD" clId="Web-{594D9D05-3780-4964-B346-EF859D37C408}" dt="2024-01-09T04:27:50.656" v="428"/>
          <ac:picMkLst>
            <pc:docMk/>
            <pc:sldMk cId="2704288113" sldId="270"/>
            <ac:picMk id="3" creationId="{22B932AA-54CE-4EB0-EA40-FD84D7527312}"/>
          </ac:picMkLst>
        </pc:picChg>
        <pc:picChg chg="mod">
          <ac:chgData name="Leanne Mihalicz" userId="S::lmihalicz@tru.ca::e85d9951-fa04-4c42-8da7-147b08547172" providerId="AD" clId="Web-{594D9D05-3780-4964-B346-EF859D37C408}" dt="2024-01-09T04:27:58.234" v="431"/>
          <ac:picMkLst>
            <pc:docMk/>
            <pc:sldMk cId="2704288113" sldId="270"/>
            <ac:picMk id="13" creationId="{0FC3E973-72ED-9850-6E01-67AB19A57B1A}"/>
          </ac:picMkLst>
        </pc:picChg>
      </pc:sldChg>
      <pc:sldChg chg="addSp modSp mod setBg">
        <pc:chgData name="Leanne Mihalicz" userId="S::lmihalicz@tru.ca::e85d9951-fa04-4c42-8da7-147b08547172" providerId="AD" clId="Web-{594D9D05-3780-4964-B346-EF859D37C408}" dt="2024-01-09T04:23:01.865" v="344"/>
        <pc:sldMkLst>
          <pc:docMk/>
          <pc:sldMk cId="1177803828" sldId="271"/>
        </pc:sldMkLst>
        <pc:spChg chg="mod">
          <ac:chgData name="Leanne Mihalicz" userId="S::lmihalicz@tru.ca::e85d9951-fa04-4c42-8da7-147b08547172" providerId="AD" clId="Web-{594D9D05-3780-4964-B346-EF859D37C408}" dt="2024-01-09T04:23:01.865" v="344"/>
          <ac:spMkLst>
            <pc:docMk/>
            <pc:sldMk cId="1177803828" sldId="271"/>
            <ac:spMk id="2" creationId="{CFC61441-6158-D10C-8283-900584705CBD}"/>
          </ac:spMkLst>
        </pc:spChg>
        <pc:spChg chg="mod">
          <ac:chgData name="Leanne Mihalicz" userId="S::lmihalicz@tru.ca::e85d9951-fa04-4c42-8da7-147b08547172" providerId="AD" clId="Web-{594D9D05-3780-4964-B346-EF859D37C408}" dt="2024-01-09T04:23:01.865" v="344"/>
          <ac:spMkLst>
            <pc:docMk/>
            <pc:sldMk cId="1177803828" sldId="271"/>
            <ac:spMk id="3" creationId="{44D91AEF-08CF-604C-BC0E-A12F64F7B507}"/>
          </ac:spMkLst>
        </pc:spChg>
        <pc:spChg chg="add">
          <ac:chgData name="Leanne Mihalicz" userId="S::lmihalicz@tru.ca::e85d9951-fa04-4c42-8da7-147b08547172" providerId="AD" clId="Web-{594D9D05-3780-4964-B346-EF859D37C408}" dt="2024-01-09T04:23:01.865" v="344"/>
          <ac:spMkLst>
            <pc:docMk/>
            <pc:sldMk cId="1177803828" sldId="271"/>
            <ac:spMk id="11" creationId="{3981C9F3-DDDA-4EF6-9D3D-0B955296B05E}"/>
          </ac:spMkLst>
        </pc:spChg>
        <pc:spChg chg="add">
          <ac:chgData name="Leanne Mihalicz" userId="S::lmihalicz@tru.ca::e85d9951-fa04-4c42-8da7-147b08547172" providerId="AD" clId="Web-{594D9D05-3780-4964-B346-EF859D37C408}" dt="2024-01-09T04:23:01.865" v="344"/>
          <ac:spMkLst>
            <pc:docMk/>
            <pc:sldMk cId="1177803828" sldId="271"/>
            <ac:spMk id="13" creationId="{1F8A981E-6C01-464B-9B2A-810AFEC27C6B}"/>
          </ac:spMkLst>
        </pc:spChg>
        <pc:grpChg chg="add">
          <ac:chgData name="Leanne Mihalicz" userId="S::lmihalicz@tru.ca::e85d9951-fa04-4c42-8da7-147b08547172" providerId="AD" clId="Web-{594D9D05-3780-4964-B346-EF859D37C408}" dt="2024-01-09T04:23:01.865" v="344"/>
          <ac:grpSpMkLst>
            <pc:docMk/>
            <pc:sldMk cId="1177803828" sldId="271"/>
            <ac:grpSpMk id="17" creationId="{F0B556A9-8937-4D81-807B-8A0601C7B81A}"/>
          </ac:grpSpMkLst>
        </pc:grpChg>
        <pc:grpChg chg="add">
          <ac:chgData name="Leanne Mihalicz" userId="S::lmihalicz@tru.ca::e85d9951-fa04-4c42-8da7-147b08547172" providerId="AD" clId="Web-{594D9D05-3780-4964-B346-EF859D37C408}" dt="2024-01-09T04:23:01.865" v="344"/>
          <ac:grpSpMkLst>
            <pc:docMk/>
            <pc:sldMk cId="1177803828" sldId="271"/>
            <ac:grpSpMk id="23" creationId="{9A8C13C4-D732-42E9-BEC6-704D3B641219}"/>
          </ac:grpSpMkLst>
        </pc:grpChg>
        <pc:picChg chg="mod ord">
          <ac:chgData name="Leanne Mihalicz" userId="S::lmihalicz@tru.ca::e85d9951-fa04-4c42-8da7-147b08547172" providerId="AD" clId="Web-{594D9D05-3780-4964-B346-EF859D37C408}" dt="2024-01-09T04:23:01.865" v="344"/>
          <ac:picMkLst>
            <pc:docMk/>
            <pc:sldMk cId="1177803828" sldId="271"/>
            <ac:picMk id="6" creationId="{B75AAC6A-845A-FF66-DCE4-E8769BB4978B}"/>
          </ac:picMkLst>
        </pc:picChg>
        <pc:cxnChg chg="add">
          <ac:chgData name="Leanne Mihalicz" userId="S::lmihalicz@tru.ca::e85d9951-fa04-4c42-8da7-147b08547172" providerId="AD" clId="Web-{594D9D05-3780-4964-B346-EF859D37C408}" dt="2024-01-09T04:23:01.865" v="344"/>
          <ac:cxnSpMkLst>
            <pc:docMk/>
            <pc:sldMk cId="1177803828" sldId="271"/>
            <ac:cxnSpMk id="15" creationId="{27931A0D-5E1E-4D69-AAA6-3914681832B2}"/>
          </ac:cxnSpMkLst>
        </pc:cxnChg>
        <pc:cxnChg chg="add">
          <ac:chgData name="Leanne Mihalicz" userId="S::lmihalicz@tru.ca::e85d9951-fa04-4c42-8da7-147b08547172" providerId="AD" clId="Web-{594D9D05-3780-4964-B346-EF859D37C408}" dt="2024-01-09T04:23:01.865" v="344"/>
          <ac:cxnSpMkLst>
            <pc:docMk/>
            <pc:sldMk cId="1177803828" sldId="271"/>
            <ac:cxnSpMk id="21" creationId="{3CF19E69-3223-4875-8F87-289CC82CF6A5}"/>
          </ac:cxnSpMkLst>
        </pc:cxnChg>
      </pc:sldChg>
      <pc:sldChg chg="addSp delSp modSp ord">
        <pc:chgData name="Leanne Mihalicz" userId="S::lmihalicz@tru.ca::e85d9951-fa04-4c42-8da7-147b08547172" providerId="AD" clId="Web-{594D9D05-3780-4964-B346-EF859D37C408}" dt="2024-01-09T04:29:12.298" v="445" actId="1076"/>
        <pc:sldMkLst>
          <pc:docMk/>
          <pc:sldMk cId="4255449264" sldId="273"/>
        </pc:sldMkLst>
        <pc:spChg chg="del mod">
          <ac:chgData name="Leanne Mihalicz" userId="S::lmihalicz@tru.ca::e85d9951-fa04-4c42-8da7-147b08547172" providerId="AD" clId="Web-{594D9D05-3780-4964-B346-EF859D37C408}" dt="2024-01-09T04:17:35.469" v="287"/>
          <ac:spMkLst>
            <pc:docMk/>
            <pc:sldMk cId="4255449264" sldId="273"/>
            <ac:spMk id="2" creationId="{3CC18D56-1379-55BD-8EEA-1230659253B0}"/>
          </ac:spMkLst>
        </pc:spChg>
        <pc:spChg chg="mod">
          <ac:chgData name="Leanne Mihalicz" userId="S::lmihalicz@tru.ca::e85d9951-fa04-4c42-8da7-147b08547172" providerId="AD" clId="Web-{594D9D05-3780-4964-B346-EF859D37C408}" dt="2024-01-09T04:29:07.579" v="444" actId="1076"/>
          <ac:spMkLst>
            <pc:docMk/>
            <pc:sldMk cId="4255449264" sldId="273"/>
            <ac:spMk id="8" creationId="{EB8DDDAD-2238-998E-ACDF-4B4C8D80F681}"/>
          </ac:spMkLst>
        </pc:spChg>
        <pc:spChg chg="add del">
          <ac:chgData name="Leanne Mihalicz" userId="S::lmihalicz@tru.ca::e85d9951-fa04-4c42-8da7-147b08547172" providerId="AD" clId="Web-{594D9D05-3780-4964-B346-EF859D37C408}" dt="2024-01-09T04:17:35.469" v="287"/>
          <ac:spMkLst>
            <pc:docMk/>
            <pc:sldMk cId="4255449264" sldId="273"/>
            <ac:spMk id="11" creationId="{42A4FC2C-047E-45A5-965D-8E1E3BF09BC6}"/>
          </ac:spMkLst>
        </pc:spChg>
        <pc:spChg chg="mod">
          <ac:chgData name="Leanne Mihalicz" userId="S::lmihalicz@tru.ca::e85d9951-fa04-4c42-8da7-147b08547172" providerId="AD" clId="Web-{594D9D05-3780-4964-B346-EF859D37C408}" dt="2024-01-09T04:17:35.437" v="286"/>
          <ac:spMkLst>
            <pc:docMk/>
            <pc:sldMk cId="4255449264" sldId="273"/>
            <ac:spMk id="14" creationId="{09594F4B-4F77-2BA7-C23D-B5236838C498}"/>
          </ac:spMkLst>
        </pc:spChg>
        <pc:spChg chg="add">
          <ac:chgData name="Leanne Mihalicz" userId="S::lmihalicz@tru.ca::e85d9951-fa04-4c42-8da7-147b08547172" providerId="AD" clId="Web-{594D9D05-3780-4964-B346-EF859D37C408}" dt="2024-01-09T04:17:35.469" v="287"/>
          <ac:spMkLst>
            <pc:docMk/>
            <pc:sldMk cId="4255449264" sldId="273"/>
            <ac:spMk id="17" creationId="{42A4FC2C-047E-45A5-965D-8E1E3BF09BC6}"/>
          </ac:spMkLst>
        </pc:spChg>
        <pc:graphicFrameChg chg="add del mod">
          <ac:chgData name="Leanne Mihalicz" userId="S::lmihalicz@tru.ca::e85d9951-fa04-4c42-8da7-147b08547172" providerId="AD" clId="Web-{594D9D05-3780-4964-B346-EF859D37C408}" dt="2024-01-09T04:07:01.844" v="103"/>
          <ac:graphicFrameMkLst>
            <pc:docMk/>
            <pc:sldMk cId="4255449264" sldId="273"/>
            <ac:graphicFrameMk id="5" creationId="{C6E12C24-1CD7-081F-F5BC-4C79CC0662DF}"/>
          </ac:graphicFrameMkLst>
        </pc:graphicFrameChg>
        <pc:graphicFrameChg chg="add del mod">
          <ac:chgData name="Leanne Mihalicz" userId="S::lmihalicz@tru.ca::e85d9951-fa04-4c42-8da7-147b08547172" providerId="AD" clId="Web-{594D9D05-3780-4964-B346-EF859D37C408}" dt="2024-01-09T04:07:34.266" v="105"/>
          <ac:graphicFrameMkLst>
            <pc:docMk/>
            <pc:sldMk cId="4255449264" sldId="273"/>
            <ac:graphicFrameMk id="7" creationId="{9BE9EDB7-A682-C45C-7C2E-99BCEE56855A}"/>
          </ac:graphicFrameMkLst>
        </pc:graphicFrameChg>
        <pc:graphicFrameChg chg="add del mod">
          <ac:chgData name="Leanne Mihalicz" userId="S::lmihalicz@tru.ca::e85d9951-fa04-4c42-8da7-147b08547172" providerId="AD" clId="Web-{594D9D05-3780-4964-B346-EF859D37C408}" dt="2024-01-09T04:14:30.637" v="224"/>
          <ac:graphicFrameMkLst>
            <pc:docMk/>
            <pc:sldMk cId="4255449264" sldId="273"/>
            <ac:graphicFrameMk id="10" creationId="{FE4F92D7-6520-6DA2-5B17-3BA43F55458E}"/>
          </ac:graphicFrameMkLst>
        </pc:graphicFrameChg>
        <pc:graphicFrameChg chg="add mod">
          <ac:chgData name="Leanne Mihalicz" userId="S::lmihalicz@tru.ca::e85d9951-fa04-4c42-8da7-147b08547172" providerId="AD" clId="Web-{594D9D05-3780-4964-B346-EF859D37C408}" dt="2024-01-09T04:29:12.298" v="445" actId="1076"/>
          <ac:graphicFrameMkLst>
            <pc:docMk/>
            <pc:sldMk cId="4255449264" sldId="273"/>
            <ac:graphicFrameMk id="16" creationId="{DA6B416C-51F4-0F77-B8B0-3D1701F95494}"/>
          </ac:graphicFrameMkLst>
        </pc:graphicFrameChg>
        <pc:picChg chg="del mod">
          <ac:chgData name="Leanne Mihalicz" userId="S::lmihalicz@tru.ca::e85d9951-fa04-4c42-8da7-147b08547172" providerId="AD" clId="Web-{594D9D05-3780-4964-B346-EF859D37C408}" dt="2024-01-09T04:28:50.298" v="440"/>
          <ac:picMkLst>
            <pc:docMk/>
            <pc:sldMk cId="4255449264" sldId="273"/>
            <ac:picMk id="3" creationId="{22B932AA-54CE-4EB0-EA40-FD84D7527312}"/>
          </ac:picMkLst>
        </pc:picChg>
        <pc:picChg chg="mod">
          <ac:chgData name="Leanne Mihalicz" userId="S::lmihalicz@tru.ca::e85d9951-fa04-4c42-8da7-147b08547172" providerId="AD" clId="Web-{594D9D05-3780-4964-B346-EF859D37C408}" dt="2024-01-09T04:17:35.437" v="286"/>
          <ac:picMkLst>
            <pc:docMk/>
            <pc:sldMk cId="4255449264" sldId="273"/>
            <ac:picMk id="13" creationId="{0FC3E973-72ED-9850-6E01-67AB19A57B1A}"/>
          </ac:picMkLst>
        </pc:picChg>
      </pc:sldChg>
      <pc:sldChg chg="addSp modSp mod setBg">
        <pc:chgData name="Leanne Mihalicz" userId="S::lmihalicz@tru.ca::e85d9951-fa04-4c42-8da7-147b08547172" providerId="AD" clId="Web-{594D9D05-3780-4964-B346-EF859D37C408}" dt="2024-01-09T04:18:10.594" v="288"/>
        <pc:sldMkLst>
          <pc:docMk/>
          <pc:sldMk cId="2475569958" sldId="274"/>
        </pc:sldMkLst>
        <pc:spChg chg="mod">
          <ac:chgData name="Leanne Mihalicz" userId="S::lmihalicz@tru.ca::e85d9951-fa04-4c42-8da7-147b08547172" providerId="AD" clId="Web-{594D9D05-3780-4964-B346-EF859D37C408}" dt="2024-01-09T04:18:10.594" v="288"/>
          <ac:spMkLst>
            <pc:docMk/>
            <pc:sldMk cId="2475569958" sldId="274"/>
            <ac:spMk id="2" creationId="{2237C8B8-8F23-5CC1-FC58-7FDC9C27E4C5}"/>
          </ac:spMkLst>
        </pc:spChg>
        <pc:spChg chg="mod">
          <ac:chgData name="Leanne Mihalicz" userId="S::lmihalicz@tru.ca::e85d9951-fa04-4c42-8da7-147b08547172" providerId="AD" clId="Web-{594D9D05-3780-4964-B346-EF859D37C408}" dt="2024-01-09T04:18:10.594" v="288"/>
          <ac:spMkLst>
            <pc:docMk/>
            <pc:sldMk cId="2475569958" sldId="274"/>
            <ac:spMk id="3" creationId="{5A611D53-FE73-0DC2-80AD-2D0EC218F603}"/>
          </ac:spMkLst>
        </pc:spChg>
        <pc:spChg chg="mod">
          <ac:chgData name="Leanne Mihalicz" userId="S::lmihalicz@tru.ca::e85d9951-fa04-4c42-8da7-147b08547172" providerId="AD" clId="Web-{594D9D05-3780-4964-B346-EF859D37C408}" dt="2024-01-09T04:18:10.594" v="288"/>
          <ac:spMkLst>
            <pc:docMk/>
            <pc:sldMk cId="2475569958" sldId="274"/>
            <ac:spMk id="4" creationId="{82152E0B-937E-66B6-FC08-6DFC3C9E7075}"/>
          </ac:spMkLst>
        </pc:spChg>
        <pc:spChg chg="add">
          <ac:chgData name="Leanne Mihalicz" userId="S::lmihalicz@tru.ca::e85d9951-fa04-4c42-8da7-147b08547172" providerId="AD" clId="Web-{594D9D05-3780-4964-B346-EF859D37C408}" dt="2024-01-09T04:18:10.594" v="288"/>
          <ac:spMkLst>
            <pc:docMk/>
            <pc:sldMk cId="2475569958" sldId="274"/>
            <ac:spMk id="9" creationId="{21739CA5-F0F5-48E1-8E8C-F24B71827E46}"/>
          </ac:spMkLst>
        </pc:spChg>
        <pc:spChg chg="add">
          <ac:chgData name="Leanne Mihalicz" userId="S::lmihalicz@tru.ca::e85d9951-fa04-4c42-8da7-147b08547172" providerId="AD" clId="Web-{594D9D05-3780-4964-B346-EF859D37C408}" dt="2024-01-09T04:18:10.594" v="288"/>
          <ac:spMkLst>
            <pc:docMk/>
            <pc:sldMk cId="2475569958" sldId="274"/>
            <ac:spMk id="11" creationId="{3EAD2937-F230-41D4-B9C5-975B129BFC20}"/>
          </ac:spMkLst>
        </pc:spChg>
        <pc:spChg chg="add">
          <ac:chgData name="Leanne Mihalicz" userId="S::lmihalicz@tru.ca::e85d9951-fa04-4c42-8da7-147b08547172" providerId="AD" clId="Web-{594D9D05-3780-4964-B346-EF859D37C408}" dt="2024-01-09T04:18:10.594" v="288"/>
          <ac:spMkLst>
            <pc:docMk/>
            <pc:sldMk cId="2475569958" sldId="274"/>
            <ac:spMk id="13" creationId="{CCD444A3-C338-4886-B7F1-4BA2AF46EB64}"/>
          </ac:spMkLst>
        </pc:spChg>
      </pc:sldChg>
      <pc:sldChg chg="addSp modSp mod setBg">
        <pc:chgData name="Leanne Mihalicz" userId="S::lmihalicz@tru.ca::e85d9951-fa04-4c42-8da7-147b08547172" providerId="AD" clId="Web-{594D9D05-3780-4964-B346-EF859D37C408}" dt="2024-01-09T04:30:08.299" v="455"/>
        <pc:sldMkLst>
          <pc:docMk/>
          <pc:sldMk cId="3453317005" sldId="275"/>
        </pc:sldMkLst>
        <pc:spChg chg="mod">
          <ac:chgData name="Leanne Mihalicz" userId="S::lmihalicz@tru.ca::e85d9951-fa04-4c42-8da7-147b08547172" providerId="AD" clId="Web-{594D9D05-3780-4964-B346-EF859D37C408}" dt="2024-01-09T04:30:08.299" v="455"/>
          <ac:spMkLst>
            <pc:docMk/>
            <pc:sldMk cId="3453317005" sldId="275"/>
            <ac:spMk id="2" creationId="{D3F8A7C1-10BB-B7A4-B6C5-FFEEAA749BEA}"/>
          </ac:spMkLst>
        </pc:spChg>
        <pc:spChg chg="mod">
          <ac:chgData name="Leanne Mihalicz" userId="S::lmihalicz@tru.ca::e85d9951-fa04-4c42-8da7-147b08547172" providerId="AD" clId="Web-{594D9D05-3780-4964-B346-EF859D37C408}" dt="2024-01-09T04:30:08.299" v="455"/>
          <ac:spMkLst>
            <pc:docMk/>
            <pc:sldMk cId="3453317005" sldId="275"/>
            <ac:spMk id="3" creationId="{5C1468BB-A6A3-5632-5411-46F1CEC386A6}"/>
          </ac:spMkLst>
        </pc:spChg>
        <pc:spChg chg="add">
          <ac:chgData name="Leanne Mihalicz" userId="S::lmihalicz@tru.ca::e85d9951-fa04-4c42-8da7-147b08547172" providerId="AD" clId="Web-{594D9D05-3780-4964-B346-EF859D37C408}" dt="2024-01-09T04:30:08.299" v="455"/>
          <ac:spMkLst>
            <pc:docMk/>
            <pc:sldMk cId="3453317005" sldId="275"/>
            <ac:spMk id="8" creationId="{081EA652-8C6A-4E69-BEB9-170809474553}"/>
          </ac:spMkLst>
        </pc:spChg>
        <pc:spChg chg="add">
          <ac:chgData name="Leanne Mihalicz" userId="S::lmihalicz@tru.ca::e85d9951-fa04-4c42-8da7-147b08547172" providerId="AD" clId="Web-{594D9D05-3780-4964-B346-EF859D37C408}" dt="2024-01-09T04:30:08.299" v="455"/>
          <ac:spMkLst>
            <pc:docMk/>
            <pc:sldMk cId="3453317005" sldId="275"/>
            <ac:spMk id="10" creationId="{5298780A-33B9-4EA2-8F67-DE68AD62841B}"/>
          </ac:spMkLst>
        </pc:spChg>
        <pc:spChg chg="add">
          <ac:chgData name="Leanne Mihalicz" userId="S::lmihalicz@tru.ca::e85d9951-fa04-4c42-8da7-147b08547172" providerId="AD" clId="Web-{594D9D05-3780-4964-B346-EF859D37C408}" dt="2024-01-09T04:30:08.299" v="455"/>
          <ac:spMkLst>
            <pc:docMk/>
            <pc:sldMk cId="3453317005" sldId="275"/>
            <ac:spMk id="12" creationId="{7F488E8B-4E1E-4402-8935-D4E6C02615C7}"/>
          </ac:spMkLst>
        </pc:spChg>
        <pc:cxnChg chg="add">
          <ac:chgData name="Leanne Mihalicz" userId="S::lmihalicz@tru.ca::e85d9951-fa04-4c42-8da7-147b08547172" providerId="AD" clId="Web-{594D9D05-3780-4964-B346-EF859D37C408}" dt="2024-01-09T04:30:08.299" v="455"/>
          <ac:cxnSpMkLst>
            <pc:docMk/>
            <pc:sldMk cId="3453317005" sldId="275"/>
            <ac:cxnSpMk id="14" creationId="{23AAC9B5-8015-485C-ACF9-A750390E9A56}"/>
          </ac:cxnSpMkLst>
        </pc:cxnChg>
      </pc:sldChg>
      <pc:sldChg chg="addSp delSp modSp mod setBg">
        <pc:chgData name="Leanne Mihalicz" userId="S::lmihalicz@tru.ca::e85d9951-fa04-4c42-8da7-147b08547172" providerId="AD" clId="Web-{594D9D05-3780-4964-B346-EF859D37C408}" dt="2024-01-09T04:29:28.064" v="447" actId="14100"/>
        <pc:sldMkLst>
          <pc:docMk/>
          <pc:sldMk cId="559700394" sldId="277"/>
        </pc:sldMkLst>
        <pc:spChg chg="mod">
          <ac:chgData name="Leanne Mihalicz" userId="S::lmihalicz@tru.ca::e85d9951-fa04-4c42-8da7-147b08547172" providerId="AD" clId="Web-{594D9D05-3780-4964-B346-EF859D37C408}" dt="2024-01-09T04:29:24.564" v="446" actId="14100"/>
          <ac:spMkLst>
            <pc:docMk/>
            <pc:sldMk cId="559700394" sldId="277"/>
            <ac:spMk id="2" creationId="{5361E108-3B41-DAAF-67ED-C9DDE0C0DBA8}"/>
          </ac:spMkLst>
        </pc:spChg>
        <pc:spChg chg="mod">
          <ac:chgData name="Leanne Mihalicz" userId="S::lmihalicz@tru.ca::e85d9951-fa04-4c42-8da7-147b08547172" providerId="AD" clId="Web-{594D9D05-3780-4964-B346-EF859D37C408}" dt="2024-01-09T04:29:28.064" v="447" actId="14100"/>
          <ac:spMkLst>
            <pc:docMk/>
            <pc:sldMk cId="559700394" sldId="277"/>
            <ac:spMk id="3" creationId="{AE26F682-0511-167A-0C2C-77752263B6AC}"/>
          </ac:spMkLst>
        </pc:spChg>
        <pc:spChg chg="add">
          <ac:chgData name="Leanne Mihalicz" userId="S::lmihalicz@tru.ca::e85d9951-fa04-4c42-8da7-147b08547172" providerId="AD" clId="Web-{594D9D05-3780-4964-B346-EF859D37C408}" dt="2024-01-09T04:21:59.442" v="339"/>
          <ac:spMkLst>
            <pc:docMk/>
            <pc:sldMk cId="559700394" sldId="277"/>
            <ac:spMk id="8" creationId="{934F1179-B481-4F9E-BCA3-AFB972070F83}"/>
          </ac:spMkLst>
        </pc:spChg>
        <pc:spChg chg="add del">
          <ac:chgData name="Leanne Mihalicz" userId="S::lmihalicz@tru.ca::e85d9951-fa04-4c42-8da7-147b08547172" providerId="AD" clId="Web-{594D9D05-3780-4964-B346-EF859D37C408}" dt="2024-01-09T04:21:20.551" v="334"/>
          <ac:spMkLst>
            <pc:docMk/>
            <pc:sldMk cId="559700394" sldId="277"/>
            <ac:spMk id="9" creationId="{3CE82FC2-F860-45B2-A3D6-C0687566A1B8}"/>
          </ac:spMkLst>
        </pc:spChg>
        <pc:spChg chg="add">
          <ac:chgData name="Leanne Mihalicz" userId="S::lmihalicz@tru.ca::e85d9951-fa04-4c42-8da7-147b08547172" providerId="AD" clId="Web-{594D9D05-3780-4964-B346-EF859D37C408}" dt="2024-01-09T04:21:59.442" v="339"/>
          <ac:spMkLst>
            <pc:docMk/>
            <pc:sldMk cId="559700394" sldId="277"/>
            <ac:spMk id="10" creationId="{827DC2C4-B485-428A-BF4A-472D2967F47F}"/>
          </ac:spMkLst>
        </pc:spChg>
        <pc:spChg chg="add del">
          <ac:chgData name="Leanne Mihalicz" userId="S::lmihalicz@tru.ca::e85d9951-fa04-4c42-8da7-147b08547172" providerId="AD" clId="Web-{594D9D05-3780-4964-B346-EF859D37C408}" dt="2024-01-09T04:21:20.551" v="334"/>
          <ac:spMkLst>
            <pc:docMk/>
            <pc:sldMk cId="559700394" sldId="277"/>
            <ac:spMk id="11" creationId="{A23472F2-7233-DA19-F1F4-3A3567D88D6F}"/>
          </ac:spMkLst>
        </pc:spChg>
        <pc:spChg chg="add">
          <ac:chgData name="Leanne Mihalicz" userId="S::lmihalicz@tru.ca::e85d9951-fa04-4c42-8da7-147b08547172" providerId="AD" clId="Web-{594D9D05-3780-4964-B346-EF859D37C408}" dt="2024-01-09T04:21:59.442" v="339"/>
          <ac:spMkLst>
            <pc:docMk/>
            <pc:sldMk cId="559700394" sldId="277"/>
            <ac:spMk id="12" creationId="{EE04B5EB-F158-4507-90DD-BD23620C7CC9}"/>
          </ac:spMkLst>
        </pc:spChg>
        <pc:spChg chg="add del">
          <ac:chgData name="Leanne Mihalicz" userId="S::lmihalicz@tru.ca::e85d9951-fa04-4c42-8da7-147b08547172" providerId="AD" clId="Web-{594D9D05-3780-4964-B346-EF859D37C408}" dt="2024-01-09T04:21:42.973" v="336"/>
          <ac:spMkLst>
            <pc:docMk/>
            <pc:sldMk cId="559700394" sldId="277"/>
            <ac:spMk id="13" creationId="{13A48C6C-3CC4-4EE5-A773-EC1EB7F59CD4}"/>
          </ac:spMkLst>
        </pc:spChg>
        <pc:spChg chg="add del">
          <ac:chgData name="Leanne Mihalicz" userId="S::lmihalicz@tru.ca::e85d9951-fa04-4c42-8da7-147b08547172" providerId="AD" clId="Web-{594D9D05-3780-4964-B346-EF859D37C408}" dt="2024-01-09T04:21:42.973" v="336"/>
          <ac:spMkLst>
            <pc:docMk/>
            <pc:sldMk cId="559700394" sldId="277"/>
            <ac:spMk id="14" creationId="{39E0238D-E295-49BE-9BFE-E9189D69ED3A}"/>
          </ac:spMkLst>
        </pc:spChg>
        <pc:spChg chg="add del">
          <ac:chgData name="Leanne Mihalicz" userId="S::lmihalicz@tru.ca::e85d9951-fa04-4c42-8da7-147b08547172" providerId="AD" clId="Web-{594D9D05-3780-4964-B346-EF859D37C408}" dt="2024-01-09T04:21:42.973" v="336"/>
          <ac:spMkLst>
            <pc:docMk/>
            <pc:sldMk cId="559700394" sldId="277"/>
            <ac:spMk id="15" creationId="{1F9EB61A-CFD3-3398-6448-72CE004E3C86}"/>
          </ac:spMkLst>
        </pc:spChg>
        <pc:spChg chg="add del">
          <ac:chgData name="Leanne Mihalicz" userId="S::lmihalicz@tru.ca::e85d9951-fa04-4c42-8da7-147b08547172" providerId="AD" clId="Web-{594D9D05-3780-4964-B346-EF859D37C408}" dt="2024-01-09T04:21:42.973" v="336"/>
          <ac:spMkLst>
            <pc:docMk/>
            <pc:sldMk cId="559700394" sldId="277"/>
            <ac:spMk id="16" creationId="{D85E9A4A-0183-4A3C-B68E-A229278915E2}"/>
          </ac:spMkLst>
        </pc:spChg>
        <pc:spChg chg="add del">
          <ac:chgData name="Leanne Mihalicz" userId="S::lmihalicz@tru.ca::e85d9951-fa04-4c42-8da7-147b08547172" providerId="AD" clId="Web-{594D9D05-3780-4964-B346-EF859D37C408}" dt="2024-01-09T04:21:59.426" v="338"/>
          <ac:spMkLst>
            <pc:docMk/>
            <pc:sldMk cId="559700394" sldId="277"/>
            <ac:spMk id="19" creationId="{9D768B77-8742-43A0-AF16-6AC4D378E482}"/>
          </ac:spMkLst>
        </pc:spChg>
        <pc:spChg chg="add del">
          <ac:chgData name="Leanne Mihalicz" userId="S::lmihalicz@tru.ca::e85d9951-fa04-4c42-8da7-147b08547172" providerId="AD" clId="Web-{594D9D05-3780-4964-B346-EF859D37C408}" dt="2024-01-09T04:21:59.426" v="338"/>
          <ac:spMkLst>
            <pc:docMk/>
            <pc:sldMk cId="559700394" sldId="277"/>
            <ac:spMk id="20" creationId="{48B13CA8-CBEA-4805-955D-CEBE32236560}"/>
          </ac:spMkLst>
        </pc:spChg>
        <pc:picChg chg="add del">
          <ac:chgData name="Leanne Mihalicz" userId="S::lmihalicz@tru.ca::e85d9951-fa04-4c42-8da7-147b08547172" providerId="AD" clId="Web-{594D9D05-3780-4964-B346-EF859D37C408}" dt="2024-01-09T04:21:20.551" v="334"/>
          <ac:picMkLst>
            <pc:docMk/>
            <pc:sldMk cId="559700394" sldId="277"/>
            <ac:picMk id="5" creationId="{A75E7E5A-2877-4B4B-2BBE-58E692F23DB5}"/>
          </ac:picMkLst>
        </pc:picChg>
        <pc:picChg chg="add del">
          <ac:chgData name="Leanne Mihalicz" userId="S::lmihalicz@tru.ca::e85d9951-fa04-4c42-8da7-147b08547172" providerId="AD" clId="Web-{594D9D05-3780-4964-B346-EF859D37C408}" dt="2024-01-09T04:21:42.973" v="336"/>
          <ac:picMkLst>
            <pc:docMk/>
            <pc:sldMk cId="559700394" sldId="277"/>
            <ac:picMk id="17" creationId="{471517F0-0E06-6D65-C682-0AFF9AEB5C7A}"/>
          </ac:picMkLst>
        </pc:picChg>
        <pc:picChg chg="add del">
          <ac:chgData name="Leanne Mihalicz" userId="S::lmihalicz@tru.ca::e85d9951-fa04-4c42-8da7-147b08547172" providerId="AD" clId="Web-{594D9D05-3780-4964-B346-EF859D37C408}" dt="2024-01-09T04:21:59.426" v="338"/>
          <ac:picMkLst>
            <pc:docMk/>
            <pc:sldMk cId="559700394" sldId="277"/>
            <ac:picMk id="21" creationId="{FEF7A489-11F5-9F01-F04F-016922E0ABBB}"/>
          </ac:picMkLst>
        </pc:picChg>
      </pc:sldChg>
      <pc:sldChg chg="addSp modSp mod setBg">
        <pc:chgData name="Leanne Mihalicz" userId="S::lmihalicz@tru.ca::e85d9951-fa04-4c42-8da7-147b08547172" providerId="AD" clId="Web-{594D9D05-3780-4964-B346-EF859D37C408}" dt="2024-01-09T04:20:42.706" v="332"/>
        <pc:sldMkLst>
          <pc:docMk/>
          <pc:sldMk cId="534128562" sldId="278"/>
        </pc:sldMkLst>
        <pc:spChg chg="mod">
          <ac:chgData name="Leanne Mihalicz" userId="S::lmihalicz@tru.ca::e85d9951-fa04-4c42-8da7-147b08547172" providerId="AD" clId="Web-{594D9D05-3780-4964-B346-EF859D37C408}" dt="2024-01-09T04:20:42.706" v="332"/>
          <ac:spMkLst>
            <pc:docMk/>
            <pc:sldMk cId="534128562" sldId="278"/>
            <ac:spMk id="2" creationId="{E91637B4-2DD4-5275-699F-36390BB95BD9}"/>
          </ac:spMkLst>
        </pc:spChg>
        <pc:spChg chg="mod">
          <ac:chgData name="Leanne Mihalicz" userId="S::lmihalicz@tru.ca::e85d9951-fa04-4c42-8da7-147b08547172" providerId="AD" clId="Web-{594D9D05-3780-4964-B346-EF859D37C408}" dt="2024-01-09T04:20:42.706" v="332"/>
          <ac:spMkLst>
            <pc:docMk/>
            <pc:sldMk cId="534128562" sldId="278"/>
            <ac:spMk id="3" creationId="{5661CD6A-EB43-5CB7-9C62-F71E1A3300E5}"/>
          </ac:spMkLst>
        </pc:spChg>
        <pc:spChg chg="add">
          <ac:chgData name="Leanne Mihalicz" userId="S::lmihalicz@tru.ca::e85d9951-fa04-4c42-8da7-147b08547172" providerId="AD" clId="Web-{594D9D05-3780-4964-B346-EF859D37C408}" dt="2024-01-09T04:20:42.706" v="332"/>
          <ac:spMkLst>
            <pc:docMk/>
            <pc:sldMk cId="534128562" sldId="278"/>
            <ac:spMk id="9" creationId="{9F7D5CDA-D291-4307-BF55-1381FED29634}"/>
          </ac:spMkLst>
        </pc:spChg>
        <pc:spChg chg="add">
          <ac:chgData name="Leanne Mihalicz" userId="S::lmihalicz@tru.ca::e85d9951-fa04-4c42-8da7-147b08547172" providerId="AD" clId="Web-{594D9D05-3780-4964-B346-EF859D37C408}" dt="2024-01-09T04:20:42.706" v="332"/>
          <ac:spMkLst>
            <pc:docMk/>
            <pc:sldMk cId="534128562" sldId="278"/>
            <ac:spMk id="11" creationId="{59B296B9-C5A5-4E4F-9B60-C907B5F1466C}"/>
          </ac:spMkLst>
        </pc:spChg>
        <pc:spChg chg="add">
          <ac:chgData name="Leanne Mihalicz" userId="S::lmihalicz@tru.ca::e85d9951-fa04-4c42-8da7-147b08547172" providerId="AD" clId="Web-{594D9D05-3780-4964-B346-EF859D37C408}" dt="2024-01-09T04:20:42.706" v="332"/>
          <ac:spMkLst>
            <pc:docMk/>
            <pc:sldMk cId="534128562" sldId="278"/>
            <ac:spMk id="13" creationId="{D0300FD3-5AF1-6305-15FA-9078072672E2}"/>
          </ac:spMkLst>
        </pc:spChg>
        <pc:picChg chg="add">
          <ac:chgData name="Leanne Mihalicz" userId="S::lmihalicz@tru.ca::e85d9951-fa04-4c42-8da7-147b08547172" providerId="AD" clId="Web-{594D9D05-3780-4964-B346-EF859D37C408}" dt="2024-01-09T04:20:42.706" v="332"/>
          <ac:picMkLst>
            <pc:docMk/>
            <pc:sldMk cId="534128562" sldId="278"/>
            <ac:picMk id="5" creationId="{42191862-2E9F-886B-E8BA-05E74DAFF735}"/>
          </ac:picMkLst>
        </pc:picChg>
      </pc:sldChg>
      <pc:sldChg chg="addSp delSp modSp mod setBg">
        <pc:chgData name="Leanne Mihalicz" userId="S::lmihalicz@tru.ca::e85d9951-fa04-4c42-8da7-147b08547172" providerId="AD" clId="Web-{594D9D05-3780-4964-B346-EF859D37C408}" dt="2024-01-09T04:29:46.986" v="454"/>
        <pc:sldMkLst>
          <pc:docMk/>
          <pc:sldMk cId="3153439355" sldId="279"/>
        </pc:sldMkLst>
        <pc:spChg chg="mod">
          <ac:chgData name="Leanne Mihalicz" userId="S::lmihalicz@tru.ca::e85d9951-fa04-4c42-8da7-147b08547172" providerId="AD" clId="Web-{594D9D05-3780-4964-B346-EF859D37C408}" dt="2024-01-09T04:29:46.986" v="454"/>
          <ac:spMkLst>
            <pc:docMk/>
            <pc:sldMk cId="3153439355" sldId="279"/>
            <ac:spMk id="2" creationId="{87C0E36F-AA8F-4E48-BB06-538A63042169}"/>
          </ac:spMkLst>
        </pc:spChg>
        <pc:spChg chg="mod">
          <ac:chgData name="Leanne Mihalicz" userId="S::lmihalicz@tru.ca::e85d9951-fa04-4c42-8da7-147b08547172" providerId="AD" clId="Web-{594D9D05-3780-4964-B346-EF859D37C408}" dt="2024-01-09T04:29:46.986" v="454"/>
          <ac:spMkLst>
            <pc:docMk/>
            <pc:sldMk cId="3153439355" sldId="279"/>
            <ac:spMk id="3" creationId="{FD559340-E0CA-AD6E-B595-9E96261BE906}"/>
          </ac:spMkLst>
        </pc:spChg>
        <pc:spChg chg="add del">
          <ac:chgData name="Leanne Mihalicz" userId="S::lmihalicz@tru.ca::e85d9951-fa04-4c42-8da7-147b08547172" providerId="AD" clId="Web-{594D9D05-3780-4964-B346-EF859D37C408}" dt="2024-01-09T04:22:18.599" v="341"/>
          <ac:spMkLst>
            <pc:docMk/>
            <pc:sldMk cId="3153439355" sldId="279"/>
            <ac:spMk id="8" creationId="{E20BB609-EF92-42DB-836C-0699A590B5CF}"/>
          </ac:spMkLst>
        </pc:spChg>
        <pc:spChg chg="add del">
          <ac:chgData name="Leanne Mihalicz" userId="S::lmihalicz@tru.ca::e85d9951-fa04-4c42-8da7-147b08547172" providerId="AD" clId="Web-{594D9D05-3780-4964-B346-EF859D37C408}" dt="2024-01-09T04:22:18.599" v="341"/>
          <ac:spMkLst>
            <pc:docMk/>
            <pc:sldMk cId="3153439355" sldId="279"/>
            <ac:spMk id="10" creationId="{704C9E24-F67B-49D0-8336-BF12B36394DE}"/>
          </ac:spMkLst>
        </pc:spChg>
        <pc:spChg chg="add del">
          <ac:chgData name="Leanne Mihalicz" userId="S::lmihalicz@tru.ca::e85d9951-fa04-4c42-8da7-147b08547172" providerId="AD" clId="Web-{594D9D05-3780-4964-B346-EF859D37C408}" dt="2024-01-09T04:22:18.599" v="341"/>
          <ac:spMkLst>
            <pc:docMk/>
            <pc:sldMk cId="3153439355" sldId="279"/>
            <ac:spMk id="12" creationId="{09135FB8-81BC-449C-B26D-29BE2D6C2AC7}"/>
          </ac:spMkLst>
        </pc:spChg>
        <pc:spChg chg="add del">
          <ac:chgData name="Leanne Mihalicz" userId="S::lmihalicz@tru.ca::e85d9951-fa04-4c42-8da7-147b08547172" providerId="AD" clId="Web-{594D9D05-3780-4964-B346-EF859D37C408}" dt="2024-01-09T04:29:46.986" v="454"/>
          <ac:spMkLst>
            <pc:docMk/>
            <pc:sldMk cId="3153439355" sldId="279"/>
            <ac:spMk id="22" creationId="{C7D023E4-8DE1-436E-9847-ED6A4B4B04FD}"/>
          </ac:spMkLst>
        </pc:spChg>
        <pc:spChg chg="add del">
          <ac:chgData name="Leanne Mihalicz" userId="S::lmihalicz@tru.ca::e85d9951-fa04-4c42-8da7-147b08547172" providerId="AD" clId="Web-{594D9D05-3780-4964-B346-EF859D37C408}" dt="2024-01-09T04:29:41.236" v="449"/>
          <ac:spMkLst>
            <pc:docMk/>
            <pc:sldMk cId="3153439355" sldId="279"/>
            <ac:spMk id="32" creationId="{934F1179-B481-4F9E-BCA3-AFB972070F83}"/>
          </ac:spMkLst>
        </pc:spChg>
        <pc:spChg chg="add del">
          <ac:chgData name="Leanne Mihalicz" userId="S::lmihalicz@tru.ca::e85d9951-fa04-4c42-8da7-147b08547172" providerId="AD" clId="Web-{594D9D05-3780-4964-B346-EF859D37C408}" dt="2024-01-09T04:29:44.580" v="451"/>
          <ac:spMkLst>
            <pc:docMk/>
            <pc:sldMk cId="3153439355" sldId="279"/>
            <ac:spMk id="33" creationId="{C1DD1A8A-57D5-4A81-AD04-532B043C5611}"/>
          </ac:spMkLst>
        </pc:spChg>
        <pc:spChg chg="add del">
          <ac:chgData name="Leanne Mihalicz" userId="S::lmihalicz@tru.ca::e85d9951-fa04-4c42-8da7-147b08547172" providerId="AD" clId="Web-{594D9D05-3780-4964-B346-EF859D37C408}" dt="2024-01-09T04:29:41.236" v="449"/>
          <ac:spMkLst>
            <pc:docMk/>
            <pc:sldMk cId="3153439355" sldId="279"/>
            <ac:spMk id="34" creationId="{827DC2C4-B485-428A-BF4A-472D2967F47F}"/>
          </ac:spMkLst>
        </pc:spChg>
        <pc:spChg chg="add del">
          <ac:chgData name="Leanne Mihalicz" userId="S::lmihalicz@tru.ca::e85d9951-fa04-4c42-8da7-147b08547172" providerId="AD" clId="Web-{594D9D05-3780-4964-B346-EF859D37C408}" dt="2024-01-09T04:29:44.580" v="451"/>
          <ac:spMkLst>
            <pc:docMk/>
            <pc:sldMk cId="3153439355" sldId="279"/>
            <ac:spMk id="35" creationId="{007891EC-4501-44ED-A8C8-B11B6DB767AB}"/>
          </ac:spMkLst>
        </pc:spChg>
        <pc:spChg chg="add del">
          <ac:chgData name="Leanne Mihalicz" userId="S::lmihalicz@tru.ca::e85d9951-fa04-4c42-8da7-147b08547172" providerId="AD" clId="Web-{594D9D05-3780-4964-B346-EF859D37C408}" dt="2024-01-09T04:29:41.236" v="449"/>
          <ac:spMkLst>
            <pc:docMk/>
            <pc:sldMk cId="3153439355" sldId="279"/>
            <ac:spMk id="36" creationId="{EE04B5EB-F158-4507-90DD-BD23620C7CC9}"/>
          </ac:spMkLst>
        </pc:spChg>
        <pc:spChg chg="add del">
          <ac:chgData name="Leanne Mihalicz" userId="S::lmihalicz@tru.ca::e85d9951-fa04-4c42-8da7-147b08547172" providerId="AD" clId="Web-{594D9D05-3780-4964-B346-EF859D37C408}" dt="2024-01-09T04:29:46.971" v="453"/>
          <ac:spMkLst>
            <pc:docMk/>
            <pc:sldMk cId="3153439355" sldId="279"/>
            <ac:spMk id="37" creationId="{934F1179-B481-4F9E-BCA3-AFB972070F83}"/>
          </ac:spMkLst>
        </pc:spChg>
        <pc:spChg chg="add del">
          <ac:chgData name="Leanne Mihalicz" userId="S::lmihalicz@tru.ca::e85d9951-fa04-4c42-8da7-147b08547172" providerId="AD" clId="Web-{594D9D05-3780-4964-B346-EF859D37C408}" dt="2024-01-09T04:29:46.971" v="453"/>
          <ac:spMkLst>
            <pc:docMk/>
            <pc:sldMk cId="3153439355" sldId="279"/>
            <ac:spMk id="38" creationId="{827DC2C4-B485-428A-BF4A-472D2967F47F}"/>
          </ac:spMkLst>
        </pc:spChg>
        <pc:spChg chg="add del">
          <ac:chgData name="Leanne Mihalicz" userId="S::lmihalicz@tru.ca::e85d9951-fa04-4c42-8da7-147b08547172" providerId="AD" clId="Web-{594D9D05-3780-4964-B346-EF859D37C408}" dt="2024-01-09T04:29:46.971" v="453"/>
          <ac:spMkLst>
            <pc:docMk/>
            <pc:sldMk cId="3153439355" sldId="279"/>
            <ac:spMk id="39" creationId="{EE04B5EB-F158-4507-90DD-BD23620C7CC9}"/>
          </ac:spMkLst>
        </pc:spChg>
        <pc:spChg chg="add">
          <ac:chgData name="Leanne Mihalicz" userId="S::lmihalicz@tru.ca::e85d9951-fa04-4c42-8da7-147b08547172" providerId="AD" clId="Web-{594D9D05-3780-4964-B346-EF859D37C408}" dt="2024-01-09T04:29:46.986" v="454"/>
          <ac:spMkLst>
            <pc:docMk/>
            <pc:sldMk cId="3153439355" sldId="279"/>
            <ac:spMk id="41" creationId="{879EECFE-814E-4B68-96A7-86A795BD22F7}"/>
          </ac:spMkLst>
        </pc:spChg>
        <pc:spChg chg="add">
          <ac:chgData name="Leanne Mihalicz" userId="S::lmihalicz@tru.ca::e85d9951-fa04-4c42-8da7-147b08547172" providerId="AD" clId="Web-{594D9D05-3780-4964-B346-EF859D37C408}" dt="2024-01-09T04:29:46.986" v="454"/>
          <ac:spMkLst>
            <pc:docMk/>
            <pc:sldMk cId="3153439355" sldId="279"/>
            <ac:spMk id="42" creationId="{AF180F00-B4B2-4196-BB1C-ECD21B03F0A9}"/>
          </ac:spMkLst>
        </pc:spChg>
        <pc:spChg chg="add">
          <ac:chgData name="Leanne Mihalicz" userId="S::lmihalicz@tru.ca::e85d9951-fa04-4c42-8da7-147b08547172" providerId="AD" clId="Web-{594D9D05-3780-4964-B346-EF859D37C408}" dt="2024-01-09T04:29:46.986" v="454"/>
          <ac:spMkLst>
            <pc:docMk/>
            <pc:sldMk cId="3153439355" sldId="279"/>
            <ac:spMk id="43" creationId="{EE04B5EB-F158-4507-90DD-BD23620C7CC9}"/>
          </ac:spMkLst>
        </pc:spChg>
        <pc:grpChg chg="add del">
          <ac:chgData name="Leanne Mihalicz" userId="S::lmihalicz@tru.ca::e85d9951-fa04-4c42-8da7-147b08547172" providerId="AD" clId="Web-{594D9D05-3780-4964-B346-EF859D37C408}" dt="2024-01-09T04:22:18.599" v="341"/>
          <ac:grpSpMkLst>
            <pc:docMk/>
            <pc:sldMk cId="3153439355" sldId="279"/>
            <ac:grpSpMk id="18" creationId="{C4E0722C-3D21-4088-883B-5FD8091BC352}"/>
          </ac:grpSpMkLst>
        </pc:grpChg>
        <pc:grpChg chg="add del">
          <ac:chgData name="Leanne Mihalicz" userId="S::lmihalicz@tru.ca::e85d9951-fa04-4c42-8da7-147b08547172" providerId="AD" clId="Web-{594D9D05-3780-4964-B346-EF859D37C408}" dt="2024-01-09T04:29:46.986" v="454"/>
          <ac:grpSpMkLst>
            <pc:docMk/>
            <pc:sldMk cId="3153439355" sldId="279"/>
            <ac:grpSpMk id="23" creationId="{1FEC590B-3306-47E9-BD67-97F3F76169A4}"/>
          </ac:grpSpMkLst>
        </pc:grpChg>
        <pc:grpChg chg="add del">
          <ac:chgData name="Leanne Mihalicz" userId="S::lmihalicz@tru.ca::e85d9951-fa04-4c42-8da7-147b08547172" providerId="AD" clId="Web-{594D9D05-3780-4964-B346-EF859D37C408}" dt="2024-01-09T04:29:46.986" v="454"/>
          <ac:grpSpMkLst>
            <pc:docMk/>
            <pc:sldMk cId="3153439355" sldId="279"/>
            <ac:grpSpMk id="25" creationId="{A47AAF5E-1692-48C9-98FB-6432BF0BC4F7}"/>
          </ac:grpSpMkLst>
        </pc:grpChg>
        <pc:picChg chg="add del">
          <ac:chgData name="Leanne Mihalicz" userId="S::lmihalicz@tru.ca::e85d9951-fa04-4c42-8da7-147b08547172" providerId="AD" clId="Web-{594D9D05-3780-4964-B346-EF859D37C408}" dt="2024-01-09T04:29:44.580" v="451"/>
          <ac:picMkLst>
            <pc:docMk/>
            <pc:sldMk cId="3153439355" sldId="279"/>
            <ac:picMk id="29" creationId="{01B356FB-7F81-3A05-E815-E01DE283FE52}"/>
          </ac:picMkLst>
        </pc:picChg>
        <pc:cxnChg chg="add del">
          <ac:chgData name="Leanne Mihalicz" userId="S::lmihalicz@tru.ca::e85d9951-fa04-4c42-8da7-147b08547172" providerId="AD" clId="Web-{594D9D05-3780-4964-B346-EF859D37C408}" dt="2024-01-09T04:22:18.599" v="341"/>
          <ac:cxnSpMkLst>
            <pc:docMk/>
            <pc:sldMk cId="3153439355" sldId="279"/>
            <ac:cxnSpMk id="14" creationId="{81AD776D-FBA4-4C44-9778-05D5F0CCD7A5}"/>
          </ac:cxnSpMkLst>
        </pc:cxnChg>
        <pc:cxnChg chg="add del">
          <ac:chgData name="Leanne Mihalicz" userId="S::lmihalicz@tru.ca::e85d9951-fa04-4c42-8da7-147b08547172" providerId="AD" clId="Web-{594D9D05-3780-4964-B346-EF859D37C408}" dt="2024-01-09T04:22:18.599" v="341"/>
          <ac:cxnSpMkLst>
            <pc:docMk/>
            <pc:sldMk cId="3153439355" sldId="279"/>
            <ac:cxnSpMk id="16" creationId="{734BE9E8-A53B-4090-9C17-EB62E1FEC390}"/>
          </ac:cxnSpMkLst>
        </pc:cxnChg>
        <pc:cxnChg chg="add">
          <ac:chgData name="Leanne Mihalicz" userId="S::lmihalicz@tru.ca::e85d9951-fa04-4c42-8da7-147b08547172" providerId="AD" clId="Web-{594D9D05-3780-4964-B346-EF859D37C408}" dt="2024-01-09T04:29:46.986" v="454"/>
          <ac:cxnSpMkLst>
            <pc:docMk/>
            <pc:sldMk cId="3153439355" sldId="279"/>
            <ac:cxnSpMk id="44" creationId="{BDF0D3DE-EC74-4C9F-AFA1-DC5CE5236B1F}"/>
          </ac:cxnSpMkLst>
        </pc:cxnChg>
      </pc:sldChg>
      <pc:sldChg chg="del">
        <pc:chgData name="Leanne Mihalicz" userId="S::lmihalicz@tru.ca::e85d9951-fa04-4c42-8da7-147b08547172" providerId="AD" clId="Web-{594D9D05-3780-4964-B346-EF859D37C408}" dt="2024-01-09T04:03:43.090" v="52"/>
        <pc:sldMkLst>
          <pc:docMk/>
          <pc:sldMk cId="1094568707" sldId="280"/>
        </pc:sldMkLst>
      </pc:sldChg>
      <pc:sldChg chg="addSp modSp mod setBg">
        <pc:chgData name="Leanne Mihalicz" userId="S::lmihalicz@tru.ca::e85d9951-fa04-4c42-8da7-147b08547172" providerId="AD" clId="Web-{594D9D05-3780-4964-B346-EF859D37C408}" dt="2024-01-09T04:28:39.063" v="439" actId="20577"/>
        <pc:sldMkLst>
          <pc:docMk/>
          <pc:sldMk cId="847824263" sldId="281"/>
        </pc:sldMkLst>
        <pc:spChg chg="mod">
          <ac:chgData name="Leanne Mihalicz" userId="S::lmihalicz@tru.ca::e85d9951-fa04-4c42-8da7-147b08547172" providerId="AD" clId="Web-{594D9D05-3780-4964-B346-EF859D37C408}" dt="2024-01-09T04:28:39.063" v="439" actId="20577"/>
          <ac:spMkLst>
            <pc:docMk/>
            <pc:sldMk cId="847824263" sldId="281"/>
            <ac:spMk id="2" creationId="{C38E2ED6-85C6-7D7A-2ADA-FFAE5D20E7EB}"/>
          </ac:spMkLst>
        </pc:spChg>
        <pc:spChg chg="mod">
          <ac:chgData name="Leanne Mihalicz" userId="S::lmihalicz@tru.ca::e85d9951-fa04-4c42-8da7-147b08547172" providerId="AD" clId="Web-{594D9D05-3780-4964-B346-EF859D37C408}" dt="2024-01-09T04:19:52.049" v="330" actId="20577"/>
          <ac:spMkLst>
            <pc:docMk/>
            <pc:sldMk cId="847824263" sldId="281"/>
            <ac:spMk id="3" creationId="{12C8E535-902D-74A0-1203-2EC2DD311FF7}"/>
          </ac:spMkLst>
        </pc:spChg>
        <pc:spChg chg="add">
          <ac:chgData name="Leanne Mihalicz" userId="S::lmihalicz@tru.ca::e85d9951-fa04-4c42-8da7-147b08547172" providerId="AD" clId="Web-{594D9D05-3780-4964-B346-EF859D37C408}" dt="2024-01-09T04:18:17.360" v="289"/>
          <ac:spMkLst>
            <pc:docMk/>
            <pc:sldMk cId="847824263" sldId="281"/>
            <ac:spMk id="8" creationId="{B6CDA21F-E7AF-4C75-8395-33F58D5B0E45}"/>
          </ac:spMkLst>
        </pc:spChg>
        <pc:spChg chg="add">
          <ac:chgData name="Leanne Mihalicz" userId="S::lmihalicz@tru.ca::e85d9951-fa04-4c42-8da7-147b08547172" providerId="AD" clId="Web-{594D9D05-3780-4964-B346-EF859D37C408}" dt="2024-01-09T04:18:17.360" v="289"/>
          <ac:spMkLst>
            <pc:docMk/>
            <pc:sldMk cId="847824263" sldId="281"/>
            <ac:spMk id="15" creationId="{D5B0017B-2ECA-49AF-B397-DC140825DF8D}"/>
          </ac:spMkLst>
        </pc:spChg>
        <pc:grpChg chg="add">
          <ac:chgData name="Leanne Mihalicz" userId="S::lmihalicz@tru.ca::e85d9951-fa04-4c42-8da7-147b08547172" providerId="AD" clId="Web-{594D9D05-3780-4964-B346-EF859D37C408}" dt="2024-01-09T04:18:17.360" v="289"/>
          <ac:grpSpMkLst>
            <pc:docMk/>
            <pc:sldMk cId="847824263" sldId="281"/>
            <ac:grpSpMk id="10" creationId="{AE1C45F0-260A-458C-96ED-C1F6D2151219}"/>
          </ac:grpSpMkLst>
        </pc:grpChg>
        <pc:cxnChg chg="add">
          <ac:chgData name="Leanne Mihalicz" userId="S::lmihalicz@tru.ca::e85d9951-fa04-4c42-8da7-147b08547172" providerId="AD" clId="Web-{594D9D05-3780-4964-B346-EF859D37C408}" dt="2024-01-09T04:18:17.360" v="289"/>
          <ac:cxnSpMkLst>
            <pc:docMk/>
            <pc:sldMk cId="847824263" sldId="281"/>
            <ac:cxnSpMk id="17" creationId="{6CF1BAF6-AD41-4082-B212-8A1F9A2E8779}"/>
          </ac:cxnSpMkLst>
        </pc:cxnChg>
      </pc:sldChg>
      <pc:sldChg chg="addSp modSp mod setBg">
        <pc:chgData name="Leanne Mihalicz" userId="S::lmihalicz@tru.ca::e85d9951-fa04-4c42-8da7-147b08547172" providerId="AD" clId="Web-{594D9D05-3780-4964-B346-EF859D37C408}" dt="2024-01-09T04:30:22.581" v="456"/>
        <pc:sldMkLst>
          <pc:docMk/>
          <pc:sldMk cId="2120682207" sldId="282"/>
        </pc:sldMkLst>
        <pc:spChg chg="mod">
          <ac:chgData name="Leanne Mihalicz" userId="S::lmihalicz@tru.ca::e85d9951-fa04-4c42-8da7-147b08547172" providerId="AD" clId="Web-{594D9D05-3780-4964-B346-EF859D37C408}" dt="2024-01-09T04:30:22.581" v="456"/>
          <ac:spMkLst>
            <pc:docMk/>
            <pc:sldMk cId="2120682207" sldId="282"/>
            <ac:spMk id="2" creationId="{299BF64B-A844-6487-10E7-497E8C0AA219}"/>
          </ac:spMkLst>
        </pc:spChg>
        <pc:spChg chg="mod">
          <ac:chgData name="Leanne Mihalicz" userId="S::lmihalicz@tru.ca::e85d9951-fa04-4c42-8da7-147b08547172" providerId="AD" clId="Web-{594D9D05-3780-4964-B346-EF859D37C408}" dt="2024-01-09T04:30:22.581" v="456"/>
          <ac:spMkLst>
            <pc:docMk/>
            <pc:sldMk cId="2120682207" sldId="282"/>
            <ac:spMk id="3" creationId="{379E423C-CB99-229C-DD94-F05A88F357FF}"/>
          </ac:spMkLst>
        </pc:spChg>
        <pc:spChg chg="add">
          <ac:chgData name="Leanne Mihalicz" userId="S::lmihalicz@tru.ca::e85d9951-fa04-4c42-8da7-147b08547172" providerId="AD" clId="Web-{594D9D05-3780-4964-B346-EF859D37C408}" dt="2024-01-09T04:30:22.581" v="456"/>
          <ac:spMkLst>
            <pc:docMk/>
            <pc:sldMk cId="2120682207" sldId="282"/>
            <ac:spMk id="10" creationId="{B9D7E975-9161-4F2D-AC53-69E1912F6B5D}"/>
          </ac:spMkLst>
        </pc:spChg>
        <pc:spChg chg="add">
          <ac:chgData name="Leanne Mihalicz" userId="S::lmihalicz@tru.ca::e85d9951-fa04-4c42-8da7-147b08547172" providerId="AD" clId="Web-{594D9D05-3780-4964-B346-EF859D37C408}" dt="2024-01-09T04:30:22.581" v="456"/>
          <ac:spMkLst>
            <pc:docMk/>
            <pc:sldMk cId="2120682207" sldId="282"/>
            <ac:spMk id="12" creationId="{827DC2C4-B485-428A-BF4A-472D2967F47F}"/>
          </ac:spMkLst>
        </pc:spChg>
        <pc:spChg chg="add">
          <ac:chgData name="Leanne Mihalicz" userId="S::lmihalicz@tru.ca::e85d9951-fa04-4c42-8da7-147b08547172" providerId="AD" clId="Web-{594D9D05-3780-4964-B346-EF859D37C408}" dt="2024-01-09T04:30:22.581" v="456"/>
          <ac:spMkLst>
            <pc:docMk/>
            <pc:sldMk cId="2120682207" sldId="282"/>
            <ac:spMk id="14" creationId="{463E6235-1649-4B47-9862-4026FC473B6F}"/>
          </ac:spMkLst>
        </pc:spChg>
        <pc:picChg chg="add">
          <ac:chgData name="Leanne Mihalicz" userId="S::lmihalicz@tru.ca::e85d9951-fa04-4c42-8da7-147b08547172" providerId="AD" clId="Web-{594D9D05-3780-4964-B346-EF859D37C408}" dt="2024-01-09T04:30:22.581" v="456"/>
          <ac:picMkLst>
            <pc:docMk/>
            <pc:sldMk cId="2120682207" sldId="282"/>
            <ac:picMk id="7" creationId="{FA1C937A-FD94-070F-EB85-7D4D21EB7134}"/>
          </ac:picMkLst>
        </pc:picChg>
      </pc:sldChg>
    </pc:docChg>
  </pc:docChgLst>
  <pc:docChgLst>
    <pc:chgData name="Leanne Mihalicz" userId="S::lmihalicz@tru.ca::e85d9951-fa04-4c42-8da7-147b08547172" providerId="AD" clId="Web-{1D8D3992-6BB7-4920-9FAB-4D121C7B57C6}"/>
    <pc:docChg chg="addSld delSld modSld sldOrd">
      <pc:chgData name="Leanne Mihalicz" userId="S::lmihalicz@tru.ca::e85d9951-fa04-4c42-8da7-147b08547172" providerId="AD" clId="Web-{1D8D3992-6BB7-4920-9FAB-4D121C7B57C6}" dt="2024-01-05T18:56:02.867" v="871" actId="20577"/>
      <pc:docMkLst>
        <pc:docMk/>
      </pc:docMkLst>
      <pc:sldChg chg="modSp">
        <pc:chgData name="Leanne Mihalicz" userId="S::lmihalicz@tru.ca::e85d9951-fa04-4c42-8da7-147b08547172" providerId="AD" clId="Web-{1D8D3992-6BB7-4920-9FAB-4D121C7B57C6}" dt="2024-01-05T18:16:39.520" v="50" actId="20577"/>
        <pc:sldMkLst>
          <pc:docMk/>
          <pc:sldMk cId="2610197028" sldId="257"/>
        </pc:sldMkLst>
        <pc:spChg chg="mod">
          <ac:chgData name="Leanne Mihalicz" userId="S::lmihalicz@tru.ca::e85d9951-fa04-4c42-8da7-147b08547172" providerId="AD" clId="Web-{1D8D3992-6BB7-4920-9FAB-4D121C7B57C6}" dt="2024-01-05T18:16:39.520" v="50" actId="20577"/>
          <ac:spMkLst>
            <pc:docMk/>
            <pc:sldMk cId="2610197028" sldId="257"/>
            <ac:spMk id="2" creationId="{4EDF768D-8054-A4EC-9FD4-A1CC4FFBFD0C}"/>
          </ac:spMkLst>
        </pc:spChg>
      </pc:sldChg>
      <pc:sldChg chg="modSp">
        <pc:chgData name="Leanne Mihalicz" userId="S::lmihalicz@tru.ca::e85d9951-fa04-4c42-8da7-147b08547172" providerId="AD" clId="Web-{1D8D3992-6BB7-4920-9FAB-4D121C7B57C6}" dt="2024-01-05T18:19:14.158" v="62" actId="20577"/>
        <pc:sldMkLst>
          <pc:docMk/>
          <pc:sldMk cId="3011337145" sldId="259"/>
        </pc:sldMkLst>
        <pc:spChg chg="mod">
          <ac:chgData name="Leanne Mihalicz" userId="S::lmihalicz@tru.ca::e85d9951-fa04-4c42-8da7-147b08547172" providerId="AD" clId="Web-{1D8D3992-6BB7-4920-9FAB-4D121C7B57C6}" dt="2024-01-05T18:19:10.112" v="58" actId="20577"/>
          <ac:spMkLst>
            <pc:docMk/>
            <pc:sldMk cId="3011337145" sldId="259"/>
            <ac:spMk id="3" creationId="{40958D5F-5B03-DDB6-2961-8E0471F339FB}"/>
          </ac:spMkLst>
        </pc:spChg>
        <pc:spChg chg="mod">
          <ac:chgData name="Leanne Mihalicz" userId="S::lmihalicz@tru.ca::e85d9951-fa04-4c42-8da7-147b08547172" providerId="AD" clId="Web-{1D8D3992-6BB7-4920-9FAB-4D121C7B57C6}" dt="2024-01-05T18:19:12.034" v="60" actId="20577"/>
          <ac:spMkLst>
            <pc:docMk/>
            <pc:sldMk cId="3011337145" sldId="259"/>
            <ac:spMk id="4" creationId="{3C5A9271-3C5E-48C9-C45A-977CD2F35034}"/>
          </ac:spMkLst>
        </pc:spChg>
        <pc:spChg chg="mod">
          <ac:chgData name="Leanne Mihalicz" userId="S::lmihalicz@tru.ca::e85d9951-fa04-4c42-8da7-147b08547172" providerId="AD" clId="Web-{1D8D3992-6BB7-4920-9FAB-4D121C7B57C6}" dt="2024-01-05T18:19:14.158" v="62" actId="20577"/>
          <ac:spMkLst>
            <pc:docMk/>
            <pc:sldMk cId="3011337145" sldId="259"/>
            <ac:spMk id="9" creationId="{4890AD5B-D2B0-5B51-C018-04E83551E2C6}"/>
          </ac:spMkLst>
        </pc:spChg>
      </pc:sldChg>
      <pc:sldChg chg="modSp ord">
        <pc:chgData name="Leanne Mihalicz" userId="S::lmihalicz@tru.ca::e85d9951-fa04-4c42-8da7-147b08547172" providerId="AD" clId="Web-{1D8D3992-6BB7-4920-9FAB-4D121C7B57C6}" dt="2024-01-05T18:22:08.078" v="81"/>
        <pc:sldMkLst>
          <pc:docMk/>
          <pc:sldMk cId="682005271" sldId="260"/>
        </pc:sldMkLst>
        <pc:spChg chg="mod">
          <ac:chgData name="Leanne Mihalicz" userId="S::lmihalicz@tru.ca::e85d9951-fa04-4c42-8da7-147b08547172" providerId="AD" clId="Web-{1D8D3992-6BB7-4920-9FAB-4D121C7B57C6}" dt="2024-01-05T18:21:57.250" v="80" actId="20577"/>
          <ac:spMkLst>
            <pc:docMk/>
            <pc:sldMk cId="682005271" sldId="260"/>
            <ac:spMk id="3" creationId="{44D91AEF-08CF-604C-BC0E-A12F64F7B507}"/>
          </ac:spMkLst>
        </pc:spChg>
      </pc:sldChg>
      <pc:sldChg chg="ord">
        <pc:chgData name="Leanne Mihalicz" userId="S::lmihalicz@tru.ca::e85d9951-fa04-4c42-8da7-147b08547172" providerId="AD" clId="Web-{1D8D3992-6BB7-4920-9FAB-4D121C7B57C6}" dt="2024-01-05T18:35:03.600" v="170"/>
        <pc:sldMkLst>
          <pc:docMk/>
          <pc:sldMk cId="4060690819" sldId="262"/>
        </pc:sldMkLst>
      </pc:sldChg>
      <pc:sldChg chg="modSp">
        <pc:chgData name="Leanne Mihalicz" userId="S::lmihalicz@tru.ca::e85d9951-fa04-4c42-8da7-147b08547172" providerId="AD" clId="Web-{1D8D3992-6BB7-4920-9FAB-4D121C7B57C6}" dt="2024-01-05T18:30:05.713" v="112" actId="20577"/>
        <pc:sldMkLst>
          <pc:docMk/>
          <pc:sldMk cId="2901247956" sldId="264"/>
        </pc:sldMkLst>
        <pc:spChg chg="mod">
          <ac:chgData name="Leanne Mihalicz" userId="S::lmihalicz@tru.ca::e85d9951-fa04-4c42-8da7-147b08547172" providerId="AD" clId="Web-{1D8D3992-6BB7-4920-9FAB-4D121C7B57C6}" dt="2024-01-05T18:30:05.713" v="112" actId="20577"/>
          <ac:spMkLst>
            <pc:docMk/>
            <pc:sldMk cId="2901247956" sldId="264"/>
            <ac:spMk id="3" creationId="{44D91AEF-08CF-604C-BC0E-A12F64F7B507}"/>
          </ac:spMkLst>
        </pc:spChg>
      </pc:sldChg>
      <pc:sldChg chg="del">
        <pc:chgData name="Leanne Mihalicz" userId="S::lmihalicz@tru.ca::e85d9951-fa04-4c42-8da7-147b08547172" providerId="AD" clId="Web-{1D8D3992-6BB7-4920-9FAB-4D121C7B57C6}" dt="2024-01-05T18:34:08.414" v="165"/>
        <pc:sldMkLst>
          <pc:docMk/>
          <pc:sldMk cId="4094013684" sldId="265"/>
        </pc:sldMkLst>
      </pc:sldChg>
      <pc:sldChg chg="modSp">
        <pc:chgData name="Leanne Mihalicz" userId="S::lmihalicz@tru.ca::e85d9951-fa04-4c42-8da7-147b08547172" providerId="AD" clId="Web-{1D8D3992-6BB7-4920-9FAB-4D121C7B57C6}" dt="2024-01-05T18:29:08.042" v="108" actId="20577"/>
        <pc:sldMkLst>
          <pc:docMk/>
          <pc:sldMk cId="2576589679" sldId="266"/>
        </pc:sldMkLst>
        <pc:spChg chg="mod">
          <ac:chgData name="Leanne Mihalicz" userId="S::lmihalicz@tru.ca::e85d9951-fa04-4c42-8da7-147b08547172" providerId="AD" clId="Web-{1D8D3992-6BB7-4920-9FAB-4D121C7B57C6}" dt="2024-01-05T18:29:08.042" v="108" actId="20577"/>
          <ac:spMkLst>
            <pc:docMk/>
            <pc:sldMk cId="2576589679" sldId="266"/>
            <ac:spMk id="3" creationId="{44D91AEF-08CF-604C-BC0E-A12F64F7B507}"/>
          </ac:spMkLst>
        </pc:spChg>
      </pc:sldChg>
      <pc:sldChg chg="ord">
        <pc:chgData name="Leanne Mihalicz" userId="S::lmihalicz@tru.ca::e85d9951-fa04-4c42-8da7-147b08547172" providerId="AD" clId="Web-{1D8D3992-6BB7-4920-9FAB-4D121C7B57C6}" dt="2024-01-05T18:34:54.288" v="169"/>
        <pc:sldMkLst>
          <pc:docMk/>
          <pc:sldMk cId="2150250395" sldId="267"/>
        </pc:sldMkLst>
      </pc:sldChg>
      <pc:sldChg chg="modSp ord">
        <pc:chgData name="Leanne Mihalicz" userId="S::lmihalicz@tru.ca::e85d9951-fa04-4c42-8da7-147b08547172" providerId="AD" clId="Web-{1D8D3992-6BB7-4920-9FAB-4D121C7B57C6}" dt="2024-01-05T18:39:34.769" v="409"/>
        <pc:sldMkLst>
          <pc:docMk/>
          <pc:sldMk cId="2609308693" sldId="268"/>
        </pc:sldMkLst>
        <pc:spChg chg="mod">
          <ac:chgData name="Leanne Mihalicz" userId="S::lmihalicz@tru.ca::e85d9951-fa04-4c42-8da7-147b08547172" providerId="AD" clId="Web-{1D8D3992-6BB7-4920-9FAB-4D121C7B57C6}" dt="2024-01-05T18:33:40.148" v="164" actId="20577"/>
          <ac:spMkLst>
            <pc:docMk/>
            <pc:sldMk cId="2609308693" sldId="268"/>
            <ac:spMk id="3" creationId="{44D91AEF-08CF-604C-BC0E-A12F64F7B507}"/>
          </ac:spMkLst>
        </pc:spChg>
      </pc:sldChg>
      <pc:sldChg chg="modSp">
        <pc:chgData name="Leanne Mihalicz" userId="S::lmihalicz@tru.ca::e85d9951-fa04-4c42-8da7-147b08547172" providerId="AD" clId="Web-{1D8D3992-6BB7-4920-9FAB-4D121C7B57C6}" dt="2024-01-05T18:30:33.525" v="120" actId="14100"/>
        <pc:sldMkLst>
          <pc:docMk/>
          <pc:sldMk cId="1802071963" sldId="269"/>
        </pc:sldMkLst>
        <pc:spChg chg="mod">
          <ac:chgData name="Leanne Mihalicz" userId="S::lmihalicz@tru.ca::e85d9951-fa04-4c42-8da7-147b08547172" providerId="AD" clId="Web-{1D8D3992-6BB7-4920-9FAB-4D121C7B57C6}" dt="2024-01-05T18:30:33.525" v="120" actId="14100"/>
          <ac:spMkLst>
            <pc:docMk/>
            <pc:sldMk cId="1802071963" sldId="269"/>
            <ac:spMk id="8" creationId="{EB8DDDAD-2238-998E-ACDF-4B4C8D80F681}"/>
          </ac:spMkLst>
        </pc:spChg>
      </pc:sldChg>
      <pc:sldChg chg="modSp ord">
        <pc:chgData name="Leanne Mihalicz" userId="S::lmihalicz@tru.ca::e85d9951-fa04-4c42-8da7-147b08547172" providerId="AD" clId="Web-{1D8D3992-6BB7-4920-9FAB-4D121C7B57C6}" dt="2024-01-05T18:34:29.726" v="168"/>
        <pc:sldMkLst>
          <pc:docMk/>
          <pc:sldMk cId="2704288113" sldId="270"/>
        </pc:sldMkLst>
        <pc:spChg chg="mod">
          <ac:chgData name="Leanne Mihalicz" userId="S::lmihalicz@tru.ca::e85d9951-fa04-4c42-8da7-147b08547172" providerId="AD" clId="Web-{1D8D3992-6BB7-4920-9FAB-4D121C7B57C6}" dt="2024-01-05T18:18:51.893" v="56" actId="20577"/>
          <ac:spMkLst>
            <pc:docMk/>
            <pc:sldMk cId="2704288113" sldId="270"/>
            <ac:spMk id="4" creationId="{1E79B122-310D-88D6-4747-283C080F09B5}"/>
          </ac:spMkLst>
        </pc:spChg>
      </pc:sldChg>
      <pc:sldChg chg="ord">
        <pc:chgData name="Leanne Mihalicz" userId="S::lmihalicz@tru.ca::e85d9951-fa04-4c42-8da7-147b08547172" providerId="AD" clId="Web-{1D8D3992-6BB7-4920-9FAB-4D121C7B57C6}" dt="2024-01-05T18:39:40.160" v="410"/>
        <pc:sldMkLst>
          <pc:docMk/>
          <pc:sldMk cId="4255449264" sldId="273"/>
        </pc:sldMkLst>
      </pc:sldChg>
      <pc:sldChg chg="modSp new ord">
        <pc:chgData name="Leanne Mihalicz" userId="S::lmihalicz@tru.ca::e85d9951-fa04-4c42-8da7-147b08547172" providerId="AD" clId="Web-{1D8D3992-6BB7-4920-9FAB-4D121C7B57C6}" dt="2024-01-05T18:45:24.234" v="491" actId="20577"/>
        <pc:sldMkLst>
          <pc:docMk/>
          <pc:sldMk cId="2475569958" sldId="274"/>
        </pc:sldMkLst>
        <pc:spChg chg="mod">
          <ac:chgData name="Leanne Mihalicz" userId="S::lmihalicz@tru.ca::e85d9951-fa04-4c42-8da7-147b08547172" providerId="AD" clId="Web-{1D8D3992-6BB7-4920-9FAB-4D121C7B57C6}" dt="2024-01-05T18:41:15.846" v="471" actId="1076"/>
          <ac:spMkLst>
            <pc:docMk/>
            <pc:sldMk cId="2475569958" sldId="274"/>
            <ac:spMk id="2" creationId="{2237C8B8-8F23-5CC1-FC58-7FDC9C27E4C5}"/>
          </ac:spMkLst>
        </pc:spChg>
        <pc:spChg chg="mod">
          <ac:chgData name="Leanne Mihalicz" userId="S::lmihalicz@tru.ca::e85d9951-fa04-4c42-8da7-147b08547172" providerId="AD" clId="Web-{1D8D3992-6BB7-4920-9FAB-4D121C7B57C6}" dt="2024-01-05T18:45:24.234" v="491" actId="20577"/>
          <ac:spMkLst>
            <pc:docMk/>
            <pc:sldMk cId="2475569958" sldId="274"/>
            <ac:spMk id="3" creationId="{5A611D53-FE73-0DC2-80AD-2D0EC218F603}"/>
          </ac:spMkLst>
        </pc:spChg>
      </pc:sldChg>
      <pc:sldChg chg="modSp new">
        <pc:chgData name="Leanne Mihalicz" userId="S::lmihalicz@tru.ca::e85d9951-fa04-4c42-8da7-147b08547172" providerId="AD" clId="Web-{1D8D3992-6BB7-4920-9FAB-4D121C7B57C6}" dt="2024-01-05T18:39:14.613" v="408" actId="20577"/>
        <pc:sldMkLst>
          <pc:docMk/>
          <pc:sldMk cId="3453317005" sldId="275"/>
        </pc:sldMkLst>
        <pc:spChg chg="mod">
          <ac:chgData name="Leanne Mihalicz" userId="S::lmihalicz@tru.ca::e85d9951-fa04-4c42-8da7-147b08547172" providerId="AD" clId="Web-{1D8D3992-6BB7-4920-9FAB-4D121C7B57C6}" dt="2024-01-05T18:38:01.083" v="349" actId="1076"/>
          <ac:spMkLst>
            <pc:docMk/>
            <pc:sldMk cId="3453317005" sldId="275"/>
            <ac:spMk id="2" creationId="{D3F8A7C1-10BB-B7A4-B6C5-FFEEAA749BEA}"/>
          </ac:spMkLst>
        </pc:spChg>
        <pc:spChg chg="mod">
          <ac:chgData name="Leanne Mihalicz" userId="S::lmihalicz@tru.ca::e85d9951-fa04-4c42-8da7-147b08547172" providerId="AD" clId="Web-{1D8D3992-6BB7-4920-9FAB-4D121C7B57C6}" dt="2024-01-05T18:39:14.613" v="408" actId="20577"/>
          <ac:spMkLst>
            <pc:docMk/>
            <pc:sldMk cId="3453317005" sldId="275"/>
            <ac:spMk id="3" creationId="{5C1468BB-A6A3-5632-5411-46F1CEC386A6}"/>
          </ac:spMkLst>
        </pc:spChg>
      </pc:sldChg>
      <pc:sldChg chg="modSp new">
        <pc:chgData name="Leanne Mihalicz" userId="S::lmihalicz@tru.ca::e85d9951-fa04-4c42-8da7-147b08547172" providerId="AD" clId="Web-{1D8D3992-6BB7-4920-9FAB-4D121C7B57C6}" dt="2024-01-05T18:48:44.372" v="498" actId="1076"/>
        <pc:sldMkLst>
          <pc:docMk/>
          <pc:sldMk cId="2548727335" sldId="276"/>
        </pc:sldMkLst>
        <pc:spChg chg="mod">
          <ac:chgData name="Leanne Mihalicz" userId="S::lmihalicz@tru.ca::e85d9951-fa04-4c42-8da7-147b08547172" providerId="AD" clId="Web-{1D8D3992-6BB7-4920-9FAB-4D121C7B57C6}" dt="2024-01-05T18:48:44.372" v="498" actId="1076"/>
          <ac:spMkLst>
            <pc:docMk/>
            <pc:sldMk cId="2548727335" sldId="276"/>
            <ac:spMk id="3" creationId="{B5B7B8F8-4F99-2B85-BFA6-35D05C770B4F}"/>
          </ac:spMkLst>
        </pc:spChg>
      </pc:sldChg>
      <pc:sldChg chg="modSp new">
        <pc:chgData name="Leanne Mihalicz" userId="S::lmihalicz@tru.ca::e85d9951-fa04-4c42-8da7-147b08547172" providerId="AD" clId="Web-{1D8D3992-6BB7-4920-9FAB-4D121C7B57C6}" dt="2024-01-05T18:49:25.090" v="509" actId="20577"/>
        <pc:sldMkLst>
          <pc:docMk/>
          <pc:sldMk cId="559700394" sldId="277"/>
        </pc:sldMkLst>
        <pc:spChg chg="mod">
          <ac:chgData name="Leanne Mihalicz" userId="S::lmihalicz@tru.ca::e85d9951-fa04-4c42-8da7-147b08547172" providerId="AD" clId="Web-{1D8D3992-6BB7-4920-9FAB-4D121C7B57C6}" dt="2024-01-05T18:49:25.090" v="509" actId="20577"/>
          <ac:spMkLst>
            <pc:docMk/>
            <pc:sldMk cId="559700394" sldId="277"/>
            <ac:spMk id="2" creationId="{5361E108-3B41-DAAF-67ED-C9DDE0C0DBA8}"/>
          </ac:spMkLst>
        </pc:spChg>
      </pc:sldChg>
      <pc:sldChg chg="modSp new">
        <pc:chgData name="Leanne Mihalicz" userId="S::lmihalicz@tru.ca::e85d9951-fa04-4c42-8da7-147b08547172" providerId="AD" clId="Web-{1D8D3992-6BB7-4920-9FAB-4D121C7B57C6}" dt="2024-01-05T18:51:43.760" v="669" actId="20577"/>
        <pc:sldMkLst>
          <pc:docMk/>
          <pc:sldMk cId="534128562" sldId="278"/>
        </pc:sldMkLst>
        <pc:spChg chg="mod">
          <ac:chgData name="Leanne Mihalicz" userId="S::lmihalicz@tru.ca::e85d9951-fa04-4c42-8da7-147b08547172" providerId="AD" clId="Web-{1D8D3992-6BB7-4920-9FAB-4D121C7B57C6}" dt="2024-01-05T18:51:13.339" v="635" actId="1076"/>
          <ac:spMkLst>
            <pc:docMk/>
            <pc:sldMk cId="534128562" sldId="278"/>
            <ac:spMk id="2" creationId="{E91637B4-2DD4-5275-699F-36390BB95BD9}"/>
          </ac:spMkLst>
        </pc:spChg>
        <pc:spChg chg="mod">
          <ac:chgData name="Leanne Mihalicz" userId="S::lmihalicz@tru.ca::e85d9951-fa04-4c42-8da7-147b08547172" providerId="AD" clId="Web-{1D8D3992-6BB7-4920-9FAB-4D121C7B57C6}" dt="2024-01-05T18:51:43.760" v="669" actId="20577"/>
          <ac:spMkLst>
            <pc:docMk/>
            <pc:sldMk cId="534128562" sldId="278"/>
            <ac:spMk id="3" creationId="{5661CD6A-EB43-5CB7-9C62-F71E1A3300E5}"/>
          </ac:spMkLst>
        </pc:spChg>
      </pc:sldChg>
      <pc:sldChg chg="modSp new">
        <pc:chgData name="Leanne Mihalicz" userId="S::lmihalicz@tru.ca::e85d9951-fa04-4c42-8da7-147b08547172" providerId="AD" clId="Web-{1D8D3992-6BB7-4920-9FAB-4D121C7B57C6}" dt="2024-01-05T18:52:31.400" v="741" actId="20577"/>
        <pc:sldMkLst>
          <pc:docMk/>
          <pc:sldMk cId="3153439355" sldId="279"/>
        </pc:sldMkLst>
        <pc:spChg chg="mod">
          <ac:chgData name="Leanne Mihalicz" userId="S::lmihalicz@tru.ca::e85d9951-fa04-4c42-8da7-147b08547172" providerId="AD" clId="Web-{1D8D3992-6BB7-4920-9FAB-4D121C7B57C6}" dt="2024-01-05T18:51:51.885" v="682" actId="20577"/>
          <ac:spMkLst>
            <pc:docMk/>
            <pc:sldMk cId="3153439355" sldId="279"/>
            <ac:spMk id="2" creationId="{87C0E36F-AA8F-4E48-BB06-538A63042169}"/>
          </ac:spMkLst>
        </pc:spChg>
        <pc:spChg chg="mod">
          <ac:chgData name="Leanne Mihalicz" userId="S::lmihalicz@tru.ca::e85d9951-fa04-4c42-8da7-147b08547172" providerId="AD" clId="Web-{1D8D3992-6BB7-4920-9FAB-4D121C7B57C6}" dt="2024-01-05T18:52:31.400" v="741" actId="20577"/>
          <ac:spMkLst>
            <pc:docMk/>
            <pc:sldMk cId="3153439355" sldId="279"/>
            <ac:spMk id="3" creationId="{FD559340-E0CA-AD6E-B595-9E96261BE906}"/>
          </ac:spMkLst>
        </pc:spChg>
      </pc:sldChg>
      <pc:sldChg chg="modSp new">
        <pc:chgData name="Leanne Mihalicz" userId="S::lmihalicz@tru.ca::e85d9951-fa04-4c42-8da7-147b08547172" providerId="AD" clId="Web-{1D8D3992-6BB7-4920-9FAB-4D121C7B57C6}" dt="2024-01-05T18:53:07.900" v="768" actId="20577"/>
        <pc:sldMkLst>
          <pc:docMk/>
          <pc:sldMk cId="1094568707" sldId="280"/>
        </pc:sldMkLst>
        <pc:spChg chg="mod">
          <ac:chgData name="Leanne Mihalicz" userId="S::lmihalicz@tru.ca::e85d9951-fa04-4c42-8da7-147b08547172" providerId="AD" clId="Web-{1D8D3992-6BB7-4920-9FAB-4D121C7B57C6}" dt="2024-01-05T18:53:07.900" v="768" actId="20577"/>
          <ac:spMkLst>
            <pc:docMk/>
            <pc:sldMk cId="1094568707" sldId="280"/>
            <ac:spMk id="2" creationId="{C76725BE-B998-FD7A-B5D4-BF92E8178622}"/>
          </ac:spMkLst>
        </pc:spChg>
      </pc:sldChg>
      <pc:sldChg chg="modSp new ord">
        <pc:chgData name="Leanne Mihalicz" userId="S::lmihalicz@tru.ca::e85d9951-fa04-4c42-8da7-147b08547172" providerId="AD" clId="Web-{1D8D3992-6BB7-4920-9FAB-4D121C7B57C6}" dt="2024-01-05T18:54:55.555" v="864" actId="20577"/>
        <pc:sldMkLst>
          <pc:docMk/>
          <pc:sldMk cId="847824263" sldId="281"/>
        </pc:sldMkLst>
        <pc:spChg chg="mod">
          <ac:chgData name="Leanne Mihalicz" userId="S::lmihalicz@tru.ca::e85d9951-fa04-4c42-8da7-147b08547172" providerId="AD" clId="Web-{1D8D3992-6BB7-4920-9FAB-4D121C7B57C6}" dt="2024-01-05T18:54:05.571" v="787" actId="20577"/>
          <ac:spMkLst>
            <pc:docMk/>
            <pc:sldMk cId="847824263" sldId="281"/>
            <ac:spMk id="2" creationId="{C38E2ED6-85C6-7D7A-2ADA-FFAE5D20E7EB}"/>
          </ac:spMkLst>
        </pc:spChg>
        <pc:spChg chg="mod">
          <ac:chgData name="Leanne Mihalicz" userId="S::lmihalicz@tru.ca::e85d9951-fa04-4c42-8da7-147b08547172" providerId="AD" clId="Web-{1D8D3992-6BB7-4920-9FAB-4D121C7B57C6}" dt="2024-01-05T18:54:55.555" v="864" actId="20577"/>
          <ac:spMkLst>
            <pc:docMk/>
            <pc:sldMk cId="847824263" sldId="281"/>
            <ac:spMk id="3" creationId="{12C8E535-902D-74A0-1203-2EC2DD311FF7}"/>
          </ac:spMkLst>
        </pc:spChg>
      </pc:sldChg>
      <pc:sldChg chg="modSp new">
        <pc:chgData name="Leanne Mihalicz" userId="S::lmihalicz@tru.ca::e85d9951-fa04-4c42-8da7-147b08547172" providerId="AD" clId="Web-{1D8D3992-6BB7-4920-9FAB-4D121C7B57C6}" dt="2024-01-05T18:56:02.867" v="871" actId="20577"/>
        <pc:sldMkLst>
          <pc:docMk/>
          <pc:sldMk cId="2120682207" sldId="282"/>
        </pc:sldMkLst>
        <pc:spChg chg="mod">
          <ac:chgData name="Leanne Mihalicz" userId="S::lmihalicz@tru.ca::e85d9951-fa04-4c42-8da7-147b08547172" providerId="AD" clId="Web-{1D8D3992-6BB7-4920-9FAB-4D121C7B57C6}" dt="2024-01-05T18:56:02.867" v="871" actId="20577"/>
          <ac:spMkLst>
            <pc:docMk/>
            <pc:sldMk cId="2120682207" sldId="282"/>
            <ac:spMk id="2" creationId="{299BF64B-A844-6487-10E7-497E8C0AA219}"/>
          </ac:spMkLst>
        </pc:spChg>
      </pc:sldChg>
    </pc:docChg>
  </pc:docChgLst>
  <pc:docChgLst>
    <pc:chgData name="Rashmin Keshwani" userId="S::rkeshwani@tru.ca::b4c86883-b491-4750-950a-26c8316faffb" providerId="AD" clId="Web-{16D9CE74-9336-F623-2D33-486C78825F8B}"/>
    <pc:docChg chg="modSld">
      <pc:chgData name="Rashmin Keshwani" userId="S::rkeshwani@tru.ca::b4c86883-b491-4750-950a-26c8316faffb" providerId="AD" clId="Web-{16D9CE74-9336-F623-2D33-486C78825F8B}" dt="2024-01-11T22:31:59.119" v="185" actId="20577"/>
      <pc:docMkLst>
        <pc:docMk/>
      </pc:docMkLst>
      <pc:sldChg chg="modSp">
        <pc:chgData name="Rashmin Keshwani" userId="S::rkeshwani@tru.ca::b4c86883-b491-4750-950a-26c8316faffb" providerId="AD" clId="Web-{16D9CE74-9336-F623-2D33-486C78825F8B}" dt="2024-01-11T22:31:59.119" v="185" actId="20577"/>
        <pc:sldMkLst>
          <pc:docMk/>
          <pc:sldMk cId="559700394" sldId="277"/>
        </pc:sldMkLst>
        <pc:spChg chg="mod">
          <ac:chgData name="Rashmin Keshwani" userId="S::rkeshwani@tru.ca::b4c86883-b491-4750-950a-26c8316faffb" providerId="AD" clId="Web-{16D9CE74-9336-F623-2D33-486C78825F8B}" dt="2024-01-11T22:31:59.119" v="185" actId="20577"/>
          <ac:spMkLst>
            <pc:docMk/>
            <pc:sldMk cId="559700394" sldId="277"/>
            <ac:spMk id="3" creationId="{AE26F682-0511-167A-0C2C-77752263B6AC}"/>
          </ac:spMkLst>
        </pc:spChg>
        <pc:graphicFrameChg chg="mod modGraphic">
          <ac:chgData name="Rashmin Keshwani" userId="S::rkeshwani@tru.ca::b4c86883-b491-4750-950a-26c8316faffb" providerId="AD" clId="Web-{16D9CE74-9336-F623-2D33-486C78825F8B}" dt="2024-01-11T22:31:24.947" v="165"/>
          <ac:graphicFrameMkLst>
            <pc:docMk/>
            <pc:sldMk cId="559700394" sldId="277"/>
            <ac:graphicFrameMk id="6" creationId="{07EF137C-BEDE-BDAD-CCE7-7B66265DC9E1}"/>
          </ac:graphicFrameMkLst>
        </pc:graphicFrameChg>
      </pc:sldChg>
      <pc:sldChg chg="addSp modSp">
        <pc:chgData name="Rashmin Keshwani" userId="S::rkeshwani@tru.ca::b4c86883-b491-4750-950a-26c8316faffb" providerId="AD" clId="Web-{16D9CE74-9336-F623-2D33-486C78825F8B}" dt="2024-01-11T22:31:02.478" v="162"/>
        <pc:sldMkLst>
          <pc:docMk/>
          <pc:sldMk cId="2599942122" sldId="283"/>
        </pc:sldMkLst>
        <pc:spChg chg="mod">
          <ac:chgData name="Rashmin Keshwani" userId="S::rkeshwani@tru.ca::b4c86883-b491-4750-950a-26c8316faffb" providerId="AD" clId="Web-{16D9CE74-9336-F623-2D33-486C78825F8B}" dt="2024-01-11T21:57:01.629" v="47" actId="14100"/>
          <ac:spMkLst>
            <pc:docMk/>
            <pc:sldMk cId="2599942122" sldId="283"/>
            <ac:spMk id="2" creationId="{F2C5E229-E684-3E8E-C238-975B16359983}"/>
          </ac:spMkLst>
        </pc:spChg>
        <pc:spChg chg="add mod">
          <ac:chgData name="Rashmin Keshwani" userId="S::rkeshwani@tru.ca::b4c86883-b491-4750-950a-26c8316faffb" providerId="AD" clId="Web-{16D9CE74-9336-F623-2D33-486C78825F8B}" dt="2024-01-11T21:58:01.333" v="92" actId="20577"/>
          <ac:spMkLst>
            <pc:docMk/>
            <pc:sldMk cId="2599942122" sldId="283"/>
            <ac:spMk id="4" creationId="{BD744AE4-9AB2-7F27-95B8-AC701BC9FAA7}"/>
          </ac:spMkLst>
        </pc:spChg>
        <pc:graphicFrameChg chg="mod modGraphic">
          <ac:chgData name="Rashmin Keshwani" userId="S::rkeshwani@tru.ca::b4c86883-b491-4750-950a-26c8316faffb" providerId="AD" clId="Web-{16D9CE74-9336-F623-2D33-486C78825F8B}" dt="2024-01-11T22:31:02.478" v="162"/>
          <ac:graphicFrameMkLst>
            <pc:docMk/>
            <pc:sldMk cId="2599942122" sldId="283"/>
            <ac:graphicFrameMk id="6" creationId="{7689F85A-D40B-1B73-446A-7A48A7D66805}"/>
          </ac:graphicFrameMkLst>
        </pc:graphicFrameChg>
      </pc:sldChg>
    </pc:docChg>
  </pc:docChgLst>
  <pc:docChgLst>
    <pc:chgData name="Leanne Mihalicz" userId="S::lmihalicz@tru.ca::e85d9951-fa04-4c42-8da7-147b08547172" providerId="AD" clId="Web-{6E6BCFC6-11C2-4A8A-BCC1-73D17876F820}"/>
    <pc:docChg chg="addSld delSld modSld sldOrd">
      <pc:chgData name="Leanne Mihalicz" userId="S::lmihalicz@tru.ca::e85d9951-fa04-4c42-8da7-147b08547172" providerId="AD" clId="Web-{6E6BCFC6-11C2-4A8A-BCC1-73D17876F820}" dt="2023-01-12T17:59:49.118" v="388"/>
      <pc:docMkLst>
        <pc:docMk/>
      </pc:docMkLst>
      <pc:sldChg chg="modSp">
        <pc:chgData name="Leanne Mihalicz" userId="S::lmihalicz@tru.ca::e85d9951-fa04-4c42-8da7-147b08547172" providerId="AD" clId="Web-{6E6BCFC6-11C2-4A8A-BCC1-73D17876F820}" dt="2023-01-12T17:08:49.404" v="5" actId="20577"/>
        <pc:sldMkLst>
          <pc:docMk/>
          <pc:sldMk cId="682005271" sldId="260"/>
        </pc:sldMkLst>
        <pc:spChg chg="mod">
          <ac:chgData name="Leanne Mihalicz" userId="S::lmihalicz@tru.ca::e85d9951-fa04-4c42-8da7-147b08547172" providerId="AD" clId="Web-{6E6BCFC6-11C2-4A8A-BCC1-73D17876F820}" dt="2023-01-12T17:08:49.404" v="5" actId="20577"/>
          <ac:spMkLst>
            <pc:docMk/>
            <pc:sldMk cId="682005271" sldId="260"/>
            <ac:spMk id="3" creationId="{44D91AEF-08CF-604C-BC0E-A12F64F7B507}"/>
          </ac:spMkLst>
        </pc:spChg>
      </pc:sldChg>
      <pc:sldChg chg="modSp">
        <pc:chgData name="Leanne Mihalicz" userId="S::lmihalicz@tru.ca::e85d9951-fa04-4c42-8da7-147b08547172" providerId="AD" clId="Web-{6E6BCFC6-11C2-4A8A-BCC1-73D17876F820}" dt="2023-01-12T17:05:13.389" v="2" actId="20577"/>
        <pc:sldMkLst>
          <pc:docMk/>
          <pc:sldMk cId="3243046113" sldId="261"/>
        </pc:sldMkLst>
        <pc:spChg chg="mod">
          <ac:chgData name="Leanne Mihalicz" userId="S::lmihalicz@tru.ca::e85d9951-fa04-4c42-8da7-147b08547172" providerId="AD" clId="Web-{6E6BCFC6-11C2-4A8A-BCC1-73D17876F820}" dt="2023-01-12T17:05:13.389" v="2" actId="20577"/>
          <ac:spMkLst>
            <pc:docMk/>
            <pc:sldMk cId="3243046113" sldId="261"/>
            <ac:spMk id="9" creationId="{D661678D-370F-C28F-5C84-21834374D253}"/>
          </ac:spMkLst>
        </pc:spChg>
      </pc:sldChg>
      <pc:sldChg chg="modSp">
        <pc:chgData name="Leanne Mihalicz" userId="S::lmihalicz@tru.ca::e85d9951-fa04-4c42-8da7-147b08547172" providerId="AD" clId="Web-{6E6BCFC6-11C2-4A8A-BCC1-73D17876F820}" dt="2023-01-12T17:41:43.823" v="208" actId="20577"/>
        <pc:sldMkLst>
          <pc:docMk/>
          <pc:sldMk cId="2901247956" sldId="264"/>
        </pc:sldMkLst>
        <pc:spChg chg="mod">
          <ac:chgData name="Leanne Mihalicz" userId="S::lmihalicz@tru.ca::e85d9951-fa04-4c42-8da7-147b08547172" providerId="AD" clId="Web-{6E6BCFC6-11C2-4A8A-BCC1-73D17876F820}" dt="2023-01-12T17:23:19.231" v="42" actId="20577"/>
          <ac:spMkLst>
            <pc:docMk/>
            <pc:sldMk cId="2901247956" sldId="264"/>
            <ac:spMk id="2" creationId="{CFC61441-6158-D10C-8283-900584705CBD}"/>
          </ac:spMkLst>
        </pc:spChg>
        <pc:spChg chg="mod">
          <ac:chgData name="Leanne Mihalicz" userId="S::lmihalicz@tru.ca::e85d9951-fa04-4c42-8da7-147b08547172" providerId="AD" clId="Web-{6E6BCFC6-11C2-4A8A-BCC1-73D17876F820}" dt="2023-01-12T17:41:43.823" v="208" actId="20577"/>
          <ac:spMkLst>
            <pc:docMk/>
            <pc:sldMk cId="2901247956" sldId="264"/>
            <ac:spMk id="3" creationId="{44D91AEF-08CF-604C-BC0E-A12F64F7B507}"/>
          </ac:spMkLst>
        </pc:spChg>
      </pc:sldChg>
      <pc:sldChg chg="modSp">
        <pc:chgData name="Leanne Mihalicz" userId="S::lmihalicz@tru.ca::e85d9951-fa04-4c42-8da7-147b08547172" providerId="AD" clId="Web-{6E6BCFC6-11C2-4A8A-BCC1-73D17876F820}" dt="2023-01-12T17:17:49.356" v="14" actId="20577"/>
        <pc:sldMkLst>
          <pc:docMk/>
          <pc:sldMk cId="2150250395" sldId="267"/>
        </pc:sldMkLst>
        <pc:spChg chg="mod">
          <ac:chgData name="Leanne Mihalicz" userId="S::lmihalicz@tru.ca::e85d9951-fa04-4c42-8da7-147b08547172" providerId="AD" clId="Web-{6E6BCFC6-11C2-4A8A-BCC1-73D17876F820}" dt="2023-01-12T17:17:49.356" v="14" actId="20577"/>
          <ac:spMkLst>
            <pc:docMk/>
            <pc:sldMk cId="2150250395" sldId="267"/>
            <ac:spMk id="9" creationId="{D661678D-370F-C28F-5C84-21834374D253}"/>
          </ac:spMkLst>
        </pc:spChg>
      </pc:sldChg>
      <pc:sldChg chg="modSp">
        <pc:chgData name="Leanne Mihalicz" userId="S::lmihalicz@tru.ca::e85d9951-fa04-4c42-8da7-147b08547172" providerId="AD" clId="Web-{6E6BCFC6-11C2-4A8A-BCC1-73D17876F820}" dt="2023-01-12T17:12:35.185" v="9" actId="20577"/>
        <pc:sldMkLst>
          <pc:docMk/>
          <pc:sldMk cId="2609308693" sldId="268"/>
        </pc:sldMkLst>
        <pc:spChg chg="mod">
          <ac:chgData name="Leanne Mihalicz" userId="S::lmihalicz@tru.ca::e85d9951-fa04-4c42-8da7-147b08547172" providerId="AD" clId="Web-{6E6BCFC6-11C2-4A8A-BCC1-73D17876F820}" dt="2023-01-12T17:12:35.185" v="9" actId="20577"/>
          <ac:spMkLst>
            <pc:docMk/>
            <pc:sldMk cId="2609308693" sldId="268"/>
            <ac:spMk id="3" creationId="{44D91AEF-08CF-604C-BC0E-A12F64F7B507}"/>
          </ac:spMkLst>
        </pc:spChg>
      </pc:sldChg>
      <pc:sldChg chg="modSp ord">
        <pc:chgData name="Leanne Mihalicz" userId="S::lmihalicz@tru.ca::e85d9951-fa04-4c42-8da7-147b08547172" providerId="AD" clId="Web-{6E6BCFC6-11C2-4A8A-BCC1-73D17876F820}" dt="2023-01-12T17:47:47.557" v="387"/>
        <pc:sldMkLst>
          <pc:docMk/>
          <pc:sldMk cId="1802071963" sldId="269"/>
        </pc:sldMkLst>
        <pc:spChg chg="mod">
          <ac:chgData name="Leanne Mihalicz" userId="S::lmihalicz@tru.ca::e85d9951-fa04-4c42-8da7-147b08547172" providerId="AD" clId="Web-{6E6BCFC6-11C2-4A8A-BCC1-73D17876F820}" dt="2023-01-12T17:47:33.088" v="386" actId="20577"/>
          <ac:spMkLst>
            <pc:docMk/>
            <pc:sldMk cId="1802071963" sldId="269"/>
            <ac:spMk id="2" creationId="{3CC18D56-1379-55BD-8EEA-1230659253B0}"/>
          </ac:spMkLst>
        </pc:spChg>
        <pc:spChg chg="mod">
          <ac:chgData name="Leanne Mihalicz" userId="S::lmihalicz@tru.ca::e85d9951-fa04-4c42-8da7-147b08547172" providerId="AD" clId="Web-{6E6BCFC6-11C2-4A8A-BCC1-73D17876F820}" dt="2023-01-12T17:43:23.729" v="237" actId="20577"/>
          <ac:spMkLst>
            <pc:docMk/>
            <pc:sldMk cId="1802071963" sldId="269"/>
            <ac:spMk id="8" creationId="{EB8DDDAD-2238-998E-ACDF-4B4C8D80F681}"/>
          </ac:spMkLst>
        </pc:spChg>
      </pc:sldChg>
      <pc:sldChg chg="add replId">
        <pc:chgData name="Leanne Mihalicz" userId="S::lmihalicz@tru.ca::e85d9951-fa04-4c42-8da7-147b08547172" providerId="AD" clId="Web-{6E6BCFC6-11C2-4A8A-BCC1-73D17876F820}" dt="2023-01-12T17:23:05.043" v="33"/>
        <pc:sldMkLst>
          <pc:docMk/>
          <pc:sldMk cId="1177803828" sldId="271"/>
        </pc:sldMkLst>
      </pc:sldChg>
      <pc:sldChg chg="modSp new del">
        <pc:chgData name="Leanne Mihalicz" userId="S::lmihalicz@tru.ca::e85d9951-fa04-4c42-8da7-147b08547172" providerId="AD" clId="Web-{6E6BCFC6-11C2-4A8A-BCC1-73D17876F820}" dt="2023-01-12T17:22:59.075" v="32"/>
        <pc:sldMkLst>
          <pc:docMk/>
          <pc:sldMk cId="2517628667" sldId="271"/>
        </pc:sldMkLst>
        <pc:spChg chg="mod">
          <ac:chgData name="Leanne Mihalicz" userId="S::lmihalicz@tru.ca::e85d9951-fa04-4c42-8da7-147b08547172" providerId="AD" clId="Web-{6E6BCFC6-11C2-4A8A-BCC1-73D17876F820}" dt="2023-01-12T17:22:57.371" v="31" actId="20577"/>
          <ac:spMkLst>
            <pc:docMk/>
            <pc:sldMk cId="2517628667" sldId="271"/>
            <ac:spMk id="2" creationId="{5E624CF0-BA5E-71F7-B1BF-4739D7E9C28A}"/>
          </ac:spMkLst>
        </pc:spChg>
      </pc:sldChg>
      <pc:sldChg chg="add del replId">
        <pc:chgData name="Leanne Mihalicz" userId="S::lmihalicz@tru.ca::e85d9951-fa04-4c42-8da7-147b08547172" providerId="AD" clId="Web-{6E6BCFC6-11C2-4A8A-BCC1-73D17876F820}" dt="2023-01-12T17:42:17.698" v="212"/>
        <pc:sldMkLst>
          <pc:docMk/>
          <pc:sldMk cId="3921310372" sldId="272"/>
        </pc:sldMkLst>
      </pc:sldChg>
      <pc:sldChg chg="add ord replId">
        <pc:chgData name="Leanne Mihalicz" userId="S::lmihalicz@tru.ca::e85d9951-fa04-4c42-8da7-147b08547172" providerId="AD" clId="Web-{6E6BCFC6-11C2-4A8A-BCC1-73D17876F820}" dt="2023-01-12T17:59:49.118" v="388"/>
        <pc:sldMkLst>
          <pc:docMk/>
          <pc:sldMk cId="4255449264" sldId="273"/>
        </pc:sldMkLst>
      </pc:sldChg>
    </pc:docChg>
  </pc:docChgLst>
  <pc:docChgLst>
    <pc:chgData name="Leanne Mihalicz" userId="S::lmihalicz@tru.ca::e85d9951-fa04-4c42-8da7-147b08547172" providerId="AD" clId="Web-{8726C911-113B-48F3-B901-451242192F32}"/>
    <pc:docChg chg="modSld">
      <pc:chgData name="Leanne Mihalicz" userId="S::lmihalicz@tru.ca::e85d9951-fa04-4c42-8da7-147b08547172" providerId="AD" clId="Web-{8726C911-113B-48F3-B901-451242192F32}" dt="2023-01-11T20:02:30.888" v="4" actId="1076"/>
      <pc:docMkLst>
        <pc:docMk/>
      </pc:docMkLst>
      <pc:sldChg chg="modSp">
        <pc:chgData name="Leanne Mihalicz" userId="S::lmihalicz@tru.ca::e85d9951-fa04-4c42-8da7-147b08547172" providerId="AD" clId="Web-{8726C911-113B-48F3-B901-451242192F32}" dt="2023-01-11T20:02:30.888" v="4" actId="1076"/>
        <pc:sldMkLst>
          <pc:docMk/>
          <pc:sldMk cId="3243046113" sldId="261"/>
        </pc:sldMkLst>
        <pc:spChg chg="mod">
          <ac:chgData name="Leanne Mihalicz" userId="S::lmihalicz@tru.ca::e85d9951-fa04-4c42-8da7-147b08547172" providerId="AD" clId="Web-{8726C911-113B-48F3-B901-451242192F32}" dt="2023-01-11T19:59:38.854" v="3" actId="14100"/>
          <ac:spMkLst>
            <pc:docMk/>
            <pc:sldMk cId="3243046113" sldId="261"/>
            <ac:spMk id="7" creationId="{45F1221F-1342-78C9-D2FC-B4A61F8EE7CF}"/>
          </ac:spMkLst>
        </pc:spChg>
        <pc:spChg chg="mod">
          <ac:chgData name="Leanne Mihalicz" userId="S::lmihalicz@tru.ca::e85d9951-fa04-4c42-8da7-147b08547172" providerId="AD" clId="Web-{8726C911-113B-48F3-B901-451242192F32}" dt="2023-01-11T20:02:30.888" v="4" actId="1076"/>
          <ac:spMkLst>
            <pc:docMk/>
            <pc:sldMk cId="3243046113" sldId="261"/>
            <ac:spMk id="9" creationId="{D661678D-370F-C28F-5C84-21834374D253}"/>
          </ac:spMkLst>
        </pc:spChg>
      </pc:sldChg>
    </pc:docChg>
  </pc:docChgLst>
  <pc:docChgLst>
    <pc:chgData name="Katelin Pietrusinski" userId="7b1f5714-0cce-4f84-bc83-f1e4ba707724" providerId="ADAL" clId="{508C4DEB-8E12-41CB-A68D-5872A7A847D0}"/>
    <pc:docChg chg="undo custSel addSld modSld sldOrd">
      <pc:chgData name="Katelin Pietrusinski" userId="7b1f5714-0cce-4f84-bc83-f1e4ba707724" providerId="ADAL" clId="{508C4DEB-8E12-41CB-A68D-5872A7A847D0}" dt="2023-01-12T18:07:25.605" v="1988" actId="2711"/>
      <pc:docMkLst>
        <pc:docMk/>
      </pc:docMkLst>
      <pc:sldChg chg="modSp mod">
        <pc:chgData name="Katelin Pietrusinski" userId="7b1f5714-0cce-4f84-bc83-f1e4ba707724" providerId="ADAL" clId="{508C4DEB-8E12-41CB-A68D-5872A7A847D0}" dt="2023-01-11T18:26:17.680" v="359" actId="20577"/>
        <pc:sldMkLst>
          <pc:docMk/>
          <pc:sldMk cId="2610197028" sldId="257"/>
        </pc:sldMkLst>
        <pc:spChg chg="mod">
          <ac:chgData name="Katelin Pietrusinski" userId="7b1f5714-0cce-4f84-bc83-f1e4ba707724" providerId="ADAL" clId="{508C4DEB-8E12-41CB-A68D-5872A7A847D0}" dt="2023-01-11T18:26:17.680" v="359" actId="20577"/>
          <ac:spMkLst>
            <pc:docMk/>
            <pc:sldMk cId="2610197028" sldId="257"/>
            <ac:spMk id="2" creationId="{4EDF768D-8054-A4EC-9FD4-A1CC4FFBFD0C}"/>
          </ac:spMkLst>
        </pc:spChg>
      </pc:sldChg>
      <pc:sldChg chg="addSp delSp modSp mod">
        <pc:chgData name="Katelin Pietrusinski" userId="7b1f5714-0cce-4f84-bc83-f1e4ba707724" providerId="ADAL" clId="{508C4DEB-8E12-41CB-A68D-5872A7A847D0}" dt="2023-01-11T23:09:54.973" v="1305" actId="20577"/>
        <pc:sldMkLst>
          <pc:docMk/>
          <pc:sldMk cId="3011337145" sldId="259"/>
        </pc:sldMkLst>
        <pc:spChg chg="mod">
          <ac:chgData name="Katelin Pietrusinski" userId="7b1f5714-0cce-4f84-bc83-f1e4ba707724" providerId="ADAL" clId="{508C4DEB-8E12-41CB-A68D-5872A7A847D0}" dt="2023-01-11T17:56:42.507" v="16" actId="20577"/>
          <ac:spMkLst>
            <pc:docMk/>
            <pc:sldMk cId="3011337145" sldId="259"/>
            <ac:spMk id="2" creationId="{E8E76E90-140F-169B-F2B8-7EFE0CF03D18}"/>
          </ac:spMkLst>
        </pc:spChg>
        <pc:spChg chg="mod">
          <ac:chgData name="Katelin Pietrusinski" userId="7b1f5714-0cce-4f84-bc83-f1e4ba707724" providerId="ADAL" clId="{508C4DEB-8E12-41CB-A68D-5872A7A847D0}" dt="2023-01-11T23:09:54.973" v="1305" actId="20577"/>
          <ac:spMkLst>
            <pc:docMk/>
            <pc:sldMk cId="3011337145" sldId="259"/>
            <ac:spMk id="3" creationId="{40958D5F-5B03-DDB6-2961-8E0471F339FB}"/>
          </ac:spMkLst>
        </pc:spChg>
        <pc:spChg chg="add mod">
          <ac:chgData name="Katelin Pietrusinski" userId="7b1f5714-0cce-4f84-bc83-f1e4ba707724" providerId="ADAL" clId="{508C4DEB-8E12-41CB-A68D-5872A7A847D0}" dt="2023-01-11T23:09:46.523" v="1301" actId="20577"/>
          <ac:spMkLst>
            <pc:docMk/>
            <pc:sldMk cId="3011337145" sldId="259"/>
            <ac:spMk id="4" creationId="{3C5A9271-3C5E-48C9-C45A-977CD2F35034}"/>
          </ac:spMkLst>
        </pc:spChg>
        <pc:spChg chg="del mod">
          <ac:chgData name="Katelin Pietrusinski" userId="7b1f5714-0cce-4f84-bc83-f1e4ba707724" providerId="ADAL" clId="{508C4DEB-8E12-41CB-A68D-5872A7A847D0}" dt="2023-01-11T17:58:43.905" v="100" actId="478"/>
          <ac:spMkLst>
            <pc:docMk/>
            <pc:sldMk cId="3011337145" sldId="259"/>
            <ac:spMk id="5" creationId="{8431F18C-D650-757B-261A-DCA9C311A7FD}"/>
          </ac:spMkLst>
        </pc:spChg>
        <pc:spChg chg="del">
          <ac:chgData name="Katelin Pietrusinski" userId="7b1f5714-0cce-4f84-bc83-f1e4ba707724" providerId="ADAL" clId="{508C4DEB-8E12-41CB-A68D-5872A7A847D0}" dt="2023-01-11T17:56:55.253" v="17" actId="478"/>
          <ac:spMkLst>
            <pc:docMk/>
            <pc:sldMk cId="3011337145" sldId="259"/>
            <ac:spMk id="6" creationId="{59D748D4-17FE-A449-CC7E-DFF055FF78A4}"/>
          </ac:spMkLst>
        </pc:spChg>
      </pc:sldChg>
      <pc:sldChg chg="modSp mod">
        <pc:chgData name="Katelin Pietrusinski" userId="7b1f5714-0cce-4f84-bc83-f1e4ba707724" providerId="ADAL" clId="{508C4DEB-8E12-41CB-A68D-5872A7A847D0}" dt="2023-01-11T23:11:27.966" v="1306" actId="2711"/>
        <pc:sldMkLst>
          <pc:docMk/>
          <pc:sldMk cId="682005271" sldId="260"/>
        </pc:sldMkLst>
        <pc:spChg chg="mod">
          <ac:chgData name="Katelin Pietrusinski" userId="7b1f5714-0cce-4f84-bc83-f1e4ba707724" providerId="ADAL" clId="{508C4DEB-8E12-41CB-A68D-5872A7A847D0}" dt="2023-01-11T20:14:06.614" v="459" actId="20577"/>
          <ac:spMkLst>
            <pc:docMk/>
            <pc:sldMk cId="682005271" sldId="260"/>
            <ac:spMk id="2" creationId="{CFC61441-6158-D10C-8283-900584705CBD}"/>
          </ac:spMkLst>
        </pc:spChg>
        <pc:spChg chg="mod">
          <ac:chgData name="Katelin Pietrusinski" userId="7b1f5714-0cce-4f84-bc83-f1e4ba707724" providerId="ADAL" clId="{508C4DEB-8E12-41CB-A68D-5872A7A847D0}" dt="2023-01-11T23:11:27.966" v="1306" actId="2711"/>
          <ac:spMkLst>
            <pc:docMk/>
            <pc:sldMk cId="682005271" sldId="260"/>
            <ac:spMk id="3" creationId="{44D91AEF-08CF-604C-BC0E-A12F64F7B507}"/>
          </ac:spMkLst>
        </pc:spChg>
      </pc:sldChg>
      <pc:sldChg chg="modSp mod ord">
        <pc:chgData name="Katelin Pietrusinski" userId="7b1f5714-0cce-4f84-bc83-f1e4ba707724" providerId="ADAL" clId="{508C4DEB-8E12-41CB-A68D-5872A7A847D0}" dt="2023-01-11T20:25:42.967" v="777" actId="20577"/>
        <pc:sldMkLst>
          <pc:docMk/>
          <pc:sldMk cId="3243046113" sldId="261"/>
        </pc:sldMkLst>
        <pc:spChg chg="mod">
          <ac:chgData name="Katelin Pietrusinski" userId="7b1f5714-0cce-4f84-bc83-f1e4ba707724" providerId="ADAL" clId="{508C4DEB-8E12-41CB-A68D-5872A7A847D0}" dt="2023-01-11T17:59:07.903" v="109" actId="20577"/>
          <ac:spMkLst>
            <pc:docMk/>
            <pc:sldMk cId="3243046113" sldId="261"/>
            <ac:spMk id="8" creationId="{EB8DDDAD-2238-998E-ACDF-4B4C8D80F681}"/>
          </ac:spMkLst>
        </pc:spChg>
        <pc:spChg chg="mod">
          <ac:chgData name="Katelin Pietrusinski" userId="7b1f5714-0cce-4f84-bc83-f1e4ba707724" providerId="ADAL" clId="{508C4DEB-8E12-41CB-A68D-5872A7A847D0}" dt="2023-01-11T20:25:42.967" v="777" actId="20577"/>
          <ac:spMkLst>
            <pc:docMk/>
            <pc:sldMk cId="3243046113" sldId="261"/>
            <ac:spMk id="9" creationId="{D661678D-370F-C28F-5C84-21834374D253}"/>
          </ac:spMkLst>
        </pc:spChg>
      </pc:sldChg>
      <pc:sldChg chg="addSp delSp modSp mod ord">
        <pc:chgData name="Katelin Pietrusinski" userId="7b1f5714-0cce-4f84-bc83-f1e4ba707724" providerId="ADAL" clId="{508C4DEB-8E12-41CB-A68D-5872A7A847D0}" dt="2023-01-11T23:31:39.568" v="1955" actId="1035"/>
        <pc:sldMkLst>
          <pc:docMk/>
          <pc:sldMk cId="4060690819" sldId="262"/>
        </pc:sldMkLst>
        <pc:spChg chg="add mod">
          <ac:chgData name="Katelin Pietrusinski" userId="7b1f5714-0cce-4f84-bc83-f1e4ba707724" providerId="ADAL" clId="{508C4DEB-8E12-41CB-A68D-5872A7A847D0}" dt="2023-01-11T23:31:39.568" v="1955" actId="1035"/>
          <ac:spMkLst>
            <pc:docMk/>
            <pc:sldMk cId="4060690819" sldId="262"/>
            <ac:spMk id="4" creationId="{75E85732-C286-10F6-24DC-6A1D47B81286}"/>
          </ac:spMkLst>
        </pc:spChg>
        <pc:spChg chg="mod">
          <ac:chgData name="Katelin Pietrusinski" userId="7b1f5714-0cce-4f84-bc83-f1e4ba707724" providerId="ADAL" clId="{508C4DEB-8E12-41CB-A68D-5872A7A847D0}" dt="2023-01-11T23:31:30.727" v="1930" actId="1035"/>
          <ac:spMkLst>
            <pc:docMk/>
            <pc:sldMk cId="4060690819" sldId="262"/>
            <ac:spMk id="8" creationId="{EB8DDDAD-2238-998E-ACDF-4B4C8D80F681}"/>
          </ac:spMkLst>
        </pc:spChg>
        <pc:spChg chg="del mod">
          <ac:chgData name="Katelin Pietrusinski" userId="7b1f5714-0cce-4f84-bc83-f1e4ba707724" providerId="ADAL" clId="{508C4DEB-8E12-41CB-A68D-5872A7A847D0}" dt="2023-01-11T20:21:47.949" v="719"/>
          <ac:spMkLst>
            <pc:docMk/>
            <pc:sldMk cId="4060690819" sldId="262"/>
            <ac:spMk id="9" creationId="{D661678D-370F-C28F-5C84-21834374D253}"/>
          </ac:spMkLst>
        </pc:spChg>
        <pc:picChg chg="mod">
          <ac:chgData name="Katelin Pietrusinski" userId="7b1f5714-0cce-4f84-bc83-f1e4ba707724" providerId="ADAL" clId="{508C4DEB-8E12-41CB-A68D-5872A7A847D0}" dt="2023-01-11T23:18:33.102" v="1474" actId="14100"/>
          <ac:picMkLst>
            <pc:docMk/>
            <pc:sldMk cId="4060690819" sldId="262"/>
            <ac:picMk id="3" creationId="{22B932AA-54CE-4EB0-EA40-FD84D7527312}"/>
          </ac:picMkLst>
        </pc:picChg>
      </pc:sldChg>
      <pc:sldChg chg="modSp mod">
        <pc:chgData name="Katelin Pietrusinski" userId="7b1f5714-0cce-4f84-bc83-f1e4ba707724" providerId="ADAL" clId="{508C4DEB-8E12-41CB-A68D-5872A7A847D0}" dt="2023-01-11T18:17:04.262" v="319" actId="20577"/>
        <pc:sldMkLst>
          <pc:docMk/>
          <pc:sldMk cId="2499297350" sldId="263"/>
        </pc:sldMkLst>
        <pc:spChg chg="mod">
          <ac:chgData name="Katelin Pietrusinski" userId="7b1f5714-0cce-4f84-bc83-f1e4ba707724" providerId="ADAL" clId="{508C4DEB-8E12-41CB-A68D-5872A7A847D0}" dt="2023-01-11T18:17:04.262" v="319" actId="20577"/>
          <ac:spMkLst>
            <pc:docMk/>
            <pc:sldMk cId="2499297350" sldId="263"/>
            <ac:spMk id="9" creationId="{C58931F5-E35B-E8C7-AFE8-28795438BDA9}"/>
          </ac:spMkLst>
        </pc:spChg>
      </pc:sldChg>
      <pc:sldChg chg="modSp add mod">
        <pc:chgData name="Katelin Pietrusinski" userId="7b1f5714-0cce-4f84-bc83-f1e4ba707724" providerId="ADAL" clId="{508C4DEB-8E12-41CB-A68D-5872A7A847D0}" dt="2023-01-12T18:07:25.605" v="1988" actId="2711"/>
        <pc:sldMkLst>
          <pc:docMk/>
          <pc:sldMk cId="2901247956" sldId="264"/>
        </pc:sldMkLst>
        <pc:spChg chg="mod">
          <ac:chgData name="Katelin Pietrusinski" userId="7b1f5714-0cce-4f84-bc83-f1e4ba707724" providerId="ADAL" clId="{508C4DEB-8E12-41CB-A68D-5872A7A847D0}" dt="2023-01-11T20:14:22.310" v="495" actId="20577"/>
          <ac:spMkLst>
            <pc:docMk/>
            <pc:sldMk cId="2901247956" sldId="264"/>
            <ac:spMk id="2" creationId="{CFC61441-6158-D10C-8283-900584705CBD}"/>
          </ac:spMkLst>
        </pc:spChg>
        <pc:spChg chg="mod">
          <ac:chgData name="Katelin Pietrusinski" userId="7b1f5714-0cce-4f84-bc83-f1e4ba707724" providerId="ADAL" clId="{508C4DEB-8E12-41CB-A68D-5872A7A847D0}" dt="2023-01-12T18:07:25.605" v="1988" actId="2711"/>
          <ac:spMkLst>
            <pc:docMk/>
            <pc:sldMk cId="2901247956" sldId="264"/>
            <ac:spMk id="3" creationId="{44D91AEF-08CF-604C-BC0E-A12F64F7B507}"/>
          </ac:spMkLst>
        </pc:spChg>
      </pc:sldChg>
      <pc:sldChg chg="modSp add mod ord">
        <pc:chgData name="Katelin Pietrusinski" userId="7b1f5714-0cce-4f84-bc83-f1e4ba707724" providerId="ADAL" clId="{508C4DEB-8E12-41CB-A68D-5872A7A847D0}" dt="2023-01-11T23:30:07.342" v="1914" actId="2711"/>
        <pc:sldMkLst>
          <pc:docMk/>
          <pc:sldMk cId="4094013684" sldId="265"/>
        </pc:sldMkLst>
        <pc:spChg chg="mod">
          <ac:chgData name="Katelin Pietrusinski" userId="7b1f5714-0cce-4f84-bc83-f1e4ba707724" providerId="ADAL" clId="{508C4DEB-8E12-41CB-A68D-5872A7A847D0}" dt="2023-01-11T20:14:57.991" v="506" actId="20577"/>
          <ac:spMkLst>
            <pc:docMk/>
            <pc:sldMk cId="4094013684" sldId="265"/>
            <ac:spMk id="2" creationId="{CFC61441-6158-D10C-8283-900584705CBD}"/>
          </ac:spMkLst>
        </pc:spChg>
        <pc:spChg chg="mod">
          <ac:chgData name="Katelin Pietrusinski" userId="7b1f5714-0cce-4f84-bc83-f1e4ba707724" providerId="ADAL" clId="{508C4DEB-8E12-41CB-A68D-5872A7A847D0}" dt="2023-01-11T23:30:07.342" v="1914" actId="2711"/>
          <ac:spMkLst>
            <pc:docMk/>
            <pc:sldMk cId="4094013684" sldId="265"/>
            <ac:spMk id="3" creationId="{44D91AEF-08CF-604C-BC0E-A12F64F7B507}"/>
          </ac:spMkLst>
        </pc:spChg>
      </pc:sldChg>
      <pc:sldChg chg="modSp add mod ord">
        <pc:chgData name="Katelin Pietrusinski" userId="7b1f5714-0cce-4f84-bc83-f1e4ba707724" providerId="ADAL" clId="{508C4DEB-8E12-41CB-A68D-5872A7A847D0}" dt="2023-01-11T23:11:51.159" v="1308" actId="113"/>
        <pc:sldMkLst>
          <pc:docMk/>
          <pc:sldMk cId="2576589679" sldId="266"/>
        </pc:sldMkLst>
        <pc:spChg chg="mod">
          <ac:chgData name="Katelin Pietrusinski" userId="7b1f5714-0cce-4f84-bc83-f1e4ba707724" providerId="ADAL" clId="{508C4DEB-8E12-41CB-A68D-5872A7A847D0}" dt="2023-01-11T20:16:18.778" v="566" actId="20577"/>
          <ac:spMkLst>
            <pc:docMk/>
            <pc:sldMk cId="2576589679" sldId="266"/>
            <ac:spMk id="2" creationId="{CFC61441-6158-D10C-8283-900584705CBD}"/>
          </ac:spMkLst>
        </pc:spChg>
        <pc:spChg chg="mod">
          <ac:chgData name="Katelin Pietrusinski" userId="7b1f5714-0cce-4f84-bc83-f1e4ba707724" providerId="ADAL" clId="{508C4DEB-8E12-41CB-A68D-5872A7A847D0}" dt="2023-01-11T23:11:51.159" v="1308" actId="113"/>
          <ac:spMkLst>
            <pc:docMk/>
            <pc:sldMk cId="2576589679" sldId="266"/>
            <ac:spMk id="3" creationId="{44D91AEF-08CF-604C-BC0E-A12F64F7B507}"/>
          </ac:spMkLst>
        </pc:spChg>
      </pc:sldChg>
      <pc:sldChg chg="modSp add mod modNotesTx">
        <pc:chgData name="Katelin Pietrusinski" userId="7b1f5714-0cce-4f84-bc83-f1e4ba707724" providerId="ADAL" clId="{508C4DEB-8E12-41CB-A68D-5872A7A847D0}" dt="2023-01-11T23:42:47.748" v="1958" actId="20577"/>
        <pc:sldMkLst>
          <pc:docMk/>
          <pc:sldMk cId="2150250395" sldId="267"/>
        </pc:sldMkLst>
        <pc:spChg chg="mod">
          <ac:chgData name="Katelin Pietrusinski" userId="7b1f5714-0cce-4f84-bc83-f1e4ba707724" providerId="ADAL" clId="{508C4DEB-8E12-41CB-A68D-5872A7A847D0}" dt="2023-01-11T23:42:47.748" v="1958" actId="20577"/>
          <ac:spMkLst>
            <pc:docMk/>
            <pc:sldMk cId="2150250395" sldId="267"/>
            <ac:spMk id="9" creationId="{D661678D-370F-C28F-5C84-21834374D253}"/>
          </ac:spMkLst>
        </pc:spChg>
        <pc:picChg chg="mod">
          <ac:chgData name="Katelin Pietrusinski" userId="7b1f5714-0cce-4f84-bc83-f1e4ba707724" providerId="ADAL" clId="{508C4DEB-8E12-41CB-A68D-5872A7A847D0}" dt="2023-01-11T23:29:24.145" v="1880" actId="1076"/>
          <ac:picMkLst>
            <pc:docMk/>
            <pc:sldMk cId="2150250395" sldId="267"/>
            <ac:picMk id="3" creationId="{22B932AA-54CE-4EB0-EA40-FD84D7527312}"/>
          </ac:picMkLst>
        </pc:picChg>
      </pc:sldChg>
      <pc:sldChg chg="delSp modSp add mod ord">
        <pc:chgData name="Katelin Pietrusinski" userId="7b1f5714-0cce-4f84-bc83-f1e4ba707724" providerId="ADAL" clId="{508C4DEB-8E12-41CB-A68D-5872A7A847D0}" dt="2023-01-11T23:28:56.863" v="1875" actId="14100"/>
        <pc:sldMkLst>
          <pc:docMk/>
          <pc:sldMk cId="2609308693" sldId="268"/>
        </pc:sldMkLst>
        <pc:spChg chg="mod">
          <ac:chgData name="Katelin Pietrusinski" userId="7b1f5714-0cce-4f84-bc83-f1e4ba707724" providerId="ADAL" clId="{508C4DEB-8E12-41CB-A68D-5872A7A847D0}" dt="2023-01-11T20:23:27.325" v="740" actId="20577"/>
          <ac:spMkLst>
            <pc:docMk/>
            <pc:sldMk cId="2609308693" sldId="268"/>
            <ac:spMk id="2" creationId="{CFC61441-6158-D10C-8283-900584705CBD}"/>
          </ac:spMkLst>
        </pc:spChg>
        <pc:spChg chg="mod">
          <ac:chgData name="Katelin Pietrusinski" userId="7b1f5714-0cce-4f84-bc83-f1e4ba707724" providerId="ADAL" clId="{508C4DEB-8E12-41CB-A68D-5872A7A847D0}" dt="2023-01-11T23:28:56.863" v="1875" actId="14100"/>
          <ac:spMkLst>
            <pc:docMk/>
            <pc:sldMk cId="2609308693" sldId="268"/>
            <ac:spMk id="3" creationId="{44D91AEF-08CF-604C-BC0E-A12F64F7B507}"/>
          </ac:spMkLst>
        </pc:spChg>
        <pc:picChg chg="del">
          <ac:chgData name="Katelin Pietrusinski" userId="7b1f5714-0cce-4f84-bc83-f1e4ba707724" providerId="ADAL" clId="{508C4DEB-8E12-41CB-A68D-5872A7A847D0}" dt="2023-01-11T23:28:53.947" v="1874" actId="21"/>
          <ac:picMkLst>
            <pc:docMk/>
            <pc:sldMk cId="2609308693" sldId="268"/>
            <ac:picMk id="4" creationId="{724C5AEF-8A73-F109-C80A-52D6F35D31D2}"/>
          </ac:picMkLst>
        </pc:picChg>
      </pc:sldChg>
      <pc:sldChg chg="addSp modSp add mod">
        <pc:chgData name="Katelin Pietrusinski" userId="7b1f5714-0cce-4f84-bc83-f1e4ba707724" providerId="ADAL" clId="{508C4DEB-8E12-41CB-A68D-5872A7A847D0}" dt="2023-01-11T23:27:54.519" v="1868" actId="20577"/>
        <pc:sldMkLst>
          <pc:docMk/>
          <pc:sldMk cId="1802071963" sldId="269"/>
        </pc:sldMkLst>
        <pc:spChg chg="add mod">
          <ac:chgData name="Katelin Pietrusinski" userId="7b1f5714-0cce-4f84-bc83-f1e4ba707724" providerId="ADAL" clId="{508C4DEB-8E12-41CB-A68D-5872A7A847D0}" dt="2023-01-11T23:27:54.519" v="1868" actId="20577"/>
          <ac:spMkLst>
            <pc:docMk/>
            <pc:sldMk cId="1802071963" sldId="269"/>
            <ac:spMk id="2" creationId="{3CC18D56-1379-55BD-8EEA-1230659253B0}"/>
          </ac:spMkLst>
        </pc:spChg>
      </pc:sldChg>
      <pc:sldChg chg="addSp modSp add mod ord">
        <pc:chgData name="Katelin Pietrusinski" userId="7b1f5714-0cce-4f84-bc83-f1e4ba707724" providerId="ADAL" clId="{508C4DEB-8E12-41CB-A68D-5872A7A847D0}" dt="2023-01-11T23:16:07.013" v="1349" actId="1076"/>
        <pc:sldMkLst>
          <pc:docMk/>
          <pc:sldMk cId="2704288113" sldId="270"/>
        </pc:sldMkLst>
        <pc:spChg chg="add mod">
          <ac:chgData name="Katelin Pietrusinski" userId="7b1f5714-0cce-4f84-bc83-f1e4ba707724" providerId="ADAL" clId="{508C4DEB-8E12-41CB-A68D-5872A7A847D0}" dt="2023-01-11T23:16:07.013" v="1349" actId="1076"/>
          <ac:spMkLst>
            <pc:docMk/>
            <pc:sldMk cId="2704288113" sldId="270"/>
            <ac:spMk id="4" creationId="{1E79B122-310D-88D6-4747-283C080F09B5}"/>
          </ac:spMkLst>
        </pc:spChg>
        <pc:spChg chg="mod">
          <ac:chgData name="Katelin Pietrusinski" userId="7b1f5714-0cce-4f84-bc83-f1e4ba707724" providerId="ADAL" clId="{508C4DEB-8E12-41CB-A68D-5872A7A847D0}" dt="2023-01-11T23:14:58.004" v="1326" actId="20577"/>
          <ac:spMkLst>
            <pc:docMk/>
            <pc:sldMk cId="2704288113" sldId="270"/>
            <ac:spMk id="8" creationId="{EB8DDDAD-2238-998E-ACDF-4B4C8D80F681}"/>
          </ac:spMkLst>
        </pc:spChg>
      </pc:sldChg>
      <pc:sldChg chg="modSp mod">
        <pc:chgData name="Katelin Pietrusinski" userId="7b1f5714-0cce-4f84-bc83-f1e4ba707724" providerId="ADAL" clId="{508C4DEB-8E12-41CB-A68D-5872A7A847D0}" dt="2023-01-12T18:06:06.073" v="1987" actId="27636"/>
        <pc:sldMkLst>
          <pc:docMk/>
          <pc:sldMk cId="1177803828" sldId="271"/>
        </pc:sldMkLst>
        <pc:spChg chg="mod">
          <ac:chgData name="Katelin Pietrusinski" userId="7b1f5714-0cce-4f84-bc83-f1e4ba707724" providerId="ADAL" clId="{508C4DEB-8E12-41CB-A68D-5872A7A847D0}" dt="2023-01-12T18:06:06.073" v="1987" actId="27636"/>
          <ac:spMkLst>
            <pc:docMk/>
            <pc:sldMk cId="1177803828" sldId="271"/>
            <ac:spMk id="3" creationId="{44D91AEF-08CF-604C-BC0E-A12F64F7B507}"/>
          </ac:spMkLst>
        </pc:spChg>
      </pc:sldChg>
    </pc:docChg>
  </pc:docChgLst>
  <pc:docChgLst>
    <pc:chgData name="Rashmin Keshwani" userId="S::rkeshwani@tru.ca::b4c86883-b491-4750-950a-26c8316faffb" providerId="AD" clId="Web-{5E78F14F-CB31-F567-46BC-909B9B1F28AB}"/>
    <pc:docChg chg="mod modSld">
      <pc:chgData name="Rashmin Keshwani" userId="S::rkeshwani@tru.ca::b4c86883-b491-4750-950a-26c8316faffb" providerId="AD" clId="Web-{5E78F14F-CB31-F567-46BC-909B9B1F28AB}" dt="2024-01-06T01:29:28.791" v="3"/>
      <pc:docMkLst>
        <pc:docMk/>
      </pc:docMkLst>
      <pc:sldChg chg="modSp addCm modCm">
        <pc:chgData name="Rashmin Keshwani" userId="S::rkeshwani@tru.ca::b4c86883-b491-4750-950a-26c8316faffb" providerId="AD" clId="Web-{5E78F14F-CB31-F567-46BC-909B9B1F28AB}" dt="2024-01-06T01:29:28.791" v="3"/>
        <pc:sldMkLst>
          <pc:docMk/>
          <pc:sldMk cId="2150250395" sldId="267"/>
        </pc:sldMkLst>
        <pc:picChg chg="mod">
          <ac:chgData name="Rashmin Keshwani" userId="S::rkeshwani@tru.ca::b4c86883-b491-4750-950a-26c8316faffb" providerId="AD" clId="Web-{5E78F14F-CB31-F567-46BC-909B9B1F28AB}" dt="2024-01-06T01:27:33.946" v="0" actId="1076"/>
          <ac:picMkLst>
            <pc:docMk/>
            <pc:sldMk cId="2150250395" sldId="267"/>
            <ac:picMk id="3" creationId="{22B932AA-54CE-4EB0-EA40-FD84D752731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Rashmin Keshwani" userId="S::rkeshwani@tru.ca::b4c86883-b491-4750-950a-26c8316faffb" providerId="AD" clId="Web-{5E78F14F-CB31-F567-46BC-909B9B1F28AB}" dt="2024-01-06T01:29:28.791" v="3"/>
              <pc2:cmMkLst xmlns:pc2="http://schemas.microsoft.com/office/powerpoint/2019/9/main/command">
                <pc:docMk/>
                <pc:sldMk cId="2150250395" sldId="267"/>
                <pc2:cmMk id="{F86CD204-FAFE-46DD-AAE0-9FE181EA3BDB}"/>
              </pc2:cmMkLst>
            </pc226:cmChg>
          </p:ext>
        </pc:ext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1F50C-250C-4C7F-8E59-25B85C2971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EBFE489-308A-4BCC-BC7D-3DDB908EFABD}">
      <dgm:prSet/>
      <dgm:spPr/>
      <dgm:t>
        <a:bodyPr/>
        <a:lstStyle/>
        <a:p>
          <a:r>
            <a:rPr lang="en-US" b="1"/>
            <a:t>Job Fair </a:t>
          </a:r>
          <a:r>
            <a:rPr lang="en-US"/>
            <a:t>Feb 1</a:t>
          </a:r>
          <a:r>
            <a:rPr lang="en-US" baseline="30000"/>
            <a:t>st</a:t>
          </a:r>
          <a:r>
            <a:rPr lang="en-US"/>
            <a:t> 10-3pm – Campus Activity Centre</a:t>
          </a:r>
        </a:p>
      </dgm:t>
    </dgm:pt>
    <dgm:pt modelId="{08A8331B-F5ED-4843-8B03-C30050ADBEBC}" type="parTrans" cxnId="{12B58413-DCB3-40EB-A7E1-53D37B67CF61}">
      <dgm:prSet/>
      <dgm:spPr/>
      <dgm:t>
        <a:bodyPr/>
        <a:lstStyle/>
        <a:p>
          <a:endParaRPr lang="en-US"/>
        </a:p>
      </dgm:t>
    </dgm:pt>
    <dgm:pt modelId="{78A50237-FB2F-47F0-B124-9C13C2E104CC}" type="sibTrans" cxnId="{12B58413-DCB3-40EB-A7E1-53D37B67CF61}">
      <dgm:prSet/>
      <dgm:spPr/>
      <dgm:t>
        <a:bodyPr/>
        <a:lstStyle/>
        <a:p>
          <a:endParaRPr lang="en-US"/>
        </a:p>
      </dgm:t>
    </dgm:pt>
    <dgm:pt modelId="{737CBF9B-BC5A-4EAD-82BE-884C52172174}">
      <dgm:prSet/>
      <dgm:spPr/>
      <dgm:t>
        <a:bodyPr/>
        <a:lstStyle/>
        <a:p>
          <a:r>
            <a:rPr lang="en-US"/>
            <a:t>Get Your Resume Ready Workshop</a:t>
          </a:r>
        </a:p>
      </dgm:t>
    </dgm:pt>
    <dgm:pt modelId="{313D070D-7637-43EC-9381-C5D0AA7FA57C}" type="parTrans" cxnId="{32EBCE4C-A317-481C-A6F3-1B3D0C306731}">
      <dgm:prSet/>
      <dgm:spPr/>
      <dgm:t>
        <a:bodyPr/>
        <a:lstStyle/>
        <a:p>
          <a:endParaRPr lang="en-US"/>
        </a:p>
      </dgm:t>
    </dgm:pt>
    <dgm:pt modelId="{25A6CAB7-0E90-4C32-956F-A3F68E8DCD96}" type="sibTrans" cxnId="{32EBCE4C-A317-481C-A6F3-1B3D0C306731}">
      <dgm:prSet/>
      <dgm:spPr/>
      <dgm:t>
        <a:bodyPr/>
        <a:lstStyle/>
        <a:p>
          <a:endParaRPr lang="en-US"/>
        </a:p>
      </dgm:t>
    </dgm:pt>
    <dgm:pt modelId="{D4DBB1DD-28DD-4496-A593-48DCFD89ACD7}">
      <dgm:prSet/>
      <dgm:spPr/>
      <dgm:t>
        <a:bodyPr/>
        <a:lstStyle/>
        <a:p>
          <a:r>
            <a:rPr lang="en-US"/>
            <a:t>Jan 24 1:30 pm Virtual rsvp in CC</a:t>
          </a:r>
        </a:p>
      </dgm:t>
    </dgm:pt>
    <dgm:pt modelId="{CBF0B0A2-6CCD-416F-8648-7AAEA160BD61}" type="parTrans" cxnId="{E4FA634F-AB99-4A9F-AEEB-F39F66683F0E}">
      <dgm:prSet/>
      <dgm:spPr/>
      <dgm:t>
        <a:bodyPr/>
        <a:lstStyle/>
        <a:p>
          <a:endParaRPr lang="en-US"/>
        </a:p>
      </dgm:t>
    </dgm:pt>
    <dgm:pt modelId="{A71560E9-1031-4D8B-A15D-6F43FC6B2834}" type="sibTrans" cxnId="{E4FA634F-AB99-4A9F-AEEB-F39F66683F0E}">
      <dgm:prSet/>
      <dgm:spPr/>
      <dgm:t>
        <a:bodyPr/>
        <a:lstStyle/>
        <a:p>
          <a:endParaRPr lang="en-US"/>
        </a:p>
      </dgm:t>
    </dgm:pt>
    <dgm:pt modelId="{7B1AE8CD-83F1-4937-830B-0DBD5E21D37D}">
      <dgm:prSet/>
      <dgm:spPr/>
      <dgm:t>
        <a:bodyPr/>
        <a:lstStyle/>
        <a:p>
          <a:r>
            <a:rPr lang="en-US"/>
            <a:t>How to Prepare for Job Fair </a:t>
          </a:r>
        </a:p>
      </dgm:t>
    </dgm:pt>
    <dgm:pt modelId="{2F1169E1-D003-47E0-ADFE-0A57EF500F97}" type="parTrans" cxnId="{4021F495-A1FF-4377-8B88-AC38690FF3BC}">
      <dgm:prSet/>
      <dgm:spPr/>
      <dgm:t>
        <a:bodyPr/>
        <a:lstStyle/>
        <a:p>
          <a:endParaRPr lang="en-US"/>
        </a:p>
      </dgm:t>
    </dgm:pt>
    <dgm:pt modelId="{70576707-0045-4CFC-8DFF-DFFC87C3D0AF}" type="sibTrans" cxnId="{4021F495-A1FF-4377-8B88-AC38690FF3BC}">
      <dgm:prSet/>
      <dgm:spPr/>
      <dgm:t>
        <a:bodyPr/>
        <a:lstStyle/>
        <a:p>
          <a:endParaRPr lang="en-US"/>
        </a:p>
      </dgm:t>
    </dgm:pt>
    <dgm:pt modelId="{F3F3F1CD-65FB-4571-970B-B91E9D4553BF}">
      <dgm:prSet/>
      <dgm:spPr/>
      <dgm:t>
        <a:bodyPr/>
        <a:lstStyle/>
        <a:p>
          <a:r>
            <a:rPr lang="en-US"/>
            <a:t>Jan 25 1-2pm OM 1762</a:t>
          </a:r>
        </a:p>
      </dgm:t>
    </dgm:pt>
    <dgm:pt modelId="{AB9EEDEC-FC4C-4122-8450-E4F29AA1F271}" type="parTrans" cxnId="{798D8CF7-6654-4716-8B06-A8E1F653B2D1}">
      <dgm:prSet/>
      <dgm:spPr/>
      <dgm:t>
        <a:bodyPr/>
        <a:lstStyle/>
        <a:p>
          <a:endParaRPr lang="en-US"/>
        </a:p>
      </dgm:t>
    </dgm:pt>
    <dgm:pt modelId="{5F35674F-1068-4EC2-A02F-FDC019A582CE}" type="sibTrans" cxnId="{798D8CF7-6654-4716-8B06-A8E1F653B2D1}">
      <dgm:prSet/>
      <dgm:spPr/>
      <dgm:t>
        <a:bodyPr/>
        <a:lstStyle/>
        <a:p>
          <a:endParaRPr lang="en-US"/>
        </a:p>
      </dgm:t>
    </dgm:pt>
    <dgm:pt modelId="{2C017413-DDB7-48FC-A778-03E5DE310235}">
      <dgm:prSet/>
      <dgm:spPr/>
      <dgm:t>
        <a:bodyPr/>
        <a:lstStyle/>
        <a:p>
          <a:r>
            <a:rPr lang="en-US"/>
            <a:t>LinkedIn Personal Branding</a:t>
          </a:r>
        </a:p>
      </dgm:t>
    </dgm:pt>
    <dgm:pt modelId="{F0426F0F-1D10-4B9A-8610-AB0C370CA98F}" type="parTrans" cxnId="{53A8B331-C112-4212-BD3A-AE5ED07CCFDC}">
      <dgm:prSet/>
      <dgm:spPr/>
      <dgm:t>
        <a:bodyPr/>
        <a:lstStyle/>
        <a:p>
          <a:endParaRPr lang="en-US"/>
        </a:p>
      </dgm:t>
    </dgm:pt>
    <dgm:pt modelId="{AEB96D6A-993A-492E-9CA6-B9876C7A66BD}" type="sibTrans" cxnId="{53A8B331-C112-4212-BD3A-AE5ED07CCFDC}">
      <dgm:prSet/>
      <dgm:spPr/>
      <dgm:t>
        <a:bodyPr/>
        <a:lstStyle/>
        <a:p>
          <a:endParaRPr lang="en-US"/>
        </a:p>
      </dgm:t>
    </dgm:pt>
    <dgm:pt modelId="{77729672-1C18-4C90-8127-E5FDDE3BA19D}">
      <dgm:prSet/>
      <dgm:spPr/>
      <dgm:t>
        <a:bodyPr/>
        <a:lstStyle/>
        <a:p>
          <a:r>
            <a:rPr lang="en-US"/>
            <a:t>Jan 26, 1 pm OM 2662</a:t>
          </a:r>
        </a:p>
      </dgm:t>
    </dgm:pt>
    <dgm:pt modelId="{FC38C105-1ABE-4726-8506-890FC8D7CDFB}" type="parTrans" cxnId="{6CC7CAEE-3DE9-459E-8A36-3178430F1B7A}">
      <dgm:prSet/>
      <dgm:spPr/>
      <dgm:t>
        <a:bodyPr/>
        <a:lstStyle/>
        <a:p>
          <a:endParaRPr lang="en-US"/>
        </a:p>
      </dgm:t>
    </dgm:pt>
    <dgm:pt modelId="{A5E18B8A-5A10-4FB4-A0DD-42F186962B8A}" type="sibTrans" cxnId="{6CC7CAEE-3DE9-459E-8A36-3178430F1B7A}">
      <dgm:prSet/>
      <dgm:spPr/>
      <dgm:t>
        <a:bodyPr/>
        <a:lstStyle/>
        <a:p>
          <a:endParaRPr lang="en-US"/>
        </a:p>
      </dgm:t>
    </dgm:pt>
    <dgm:pt modelId="{40208063-3D2B-47B8-9A9A-5C35B12CAE4E}">
      <dgm:prSet/>
      <dgm:spPr/>
      <dgm:t>
        <a:bodyPr/>
        <a:lstStyle/>
        <a:p>
          <a:r>
            <a:rPr lang="en-US"/>
            <a:t>Enterprise Info Session &amp; Mock Interview Workshop</a:t>
          </a:r>
        </a:p>
      </dgm:t>
    </dgm:pt>
    <dgm:pt modelId="{8BF69A42-B75F-4149-A2CB-EF8C866FC482}" type="parTrans" cxnId="{CF408428-ADC4-4BF2-B378-B18BE7105B9A}">
      <dgm:prSet/>
      <dgm:spPr/>
      <dgm:t>
        <a:bodyPr/>
        <a:lstStyle/>
        <a:p>
          <a:endParaRPr lang="en-US"/>
        </a:p>
      </dgm:t>
    </dgm:pt>
    <dgm:pt modelId="{F4B78197-8EAE-45C0-9D66-D69247C5031A}" type="sibTrans" cxnId="{CF408428-ADC4-4BF2-B378-B18BE7105B9A}">
      <dgm:prSet/>
      <dgm:spPr/>
      <dgm:t>
        <a:bodyPr/>
        <a:lstStyle/>
        <a:p>
          <a:endParaRPr lang="en-US"/>
        </a:p>
      </dgm:t>
    </dgm:pt>
    <dgm:pt modelId="{3EC6AAEB-AFA7-4DC5-AFFB-CB446B0CEEE1}">
      <dgm:prSet/>
      <dgm:spPr/>
      <dgm:t>
        <a:bodyPr/>
        <a:lstStyle/>
        <a:p>
          <a:r>
            <a:rPr lang="en-US"/>
            <a:t>Jan 31st 12 to 2 Grand Hall</a:t>
          </a:r>
        </a:p>
      </dgm:t>
    </dgm:pt>
    <dgm:pt modelId="{F0201A05-C608-4F14-B439-C3A10E25116D}" type="parTrans" cxnId="{DBE0A5B8-67B5-4022-98D1-CDE73351C7D6}">
      <dgm:prSet/>
      <dgm:spPr/>
      <dgm:t>
        <a:bodyPr/>
        <a:lstStyle/>
        <a:p>
          <a:endParaRPr lang="en-US"/>
        </a:p>
      </dgm:t>
    </dgm:pt>
    <dgm:pt modelId="{AB4BB8ED-67B9-48D9-821A-1EE073595A21}" type="sibTrans" cxnId="{DBE0A5B8-67B5-4022-98D1-CDE73351C7D6}">
      <dgm:prSet/>
      <dgm:spPr/>
      <dgm:t>
        <a:bodyPr/>
        <a:lstStyle/>
        <a:p>
          <a:endParaRPr lang="en-US"/>
        </a:p>
      </dgm:t>
    </dgm:pt>
    <dgm:pt modelId="{5F8E550D-590D-46DA-AAFE-9128B825881E}">
      <dgm:prSet/>
      <dgm:spPr/>
      <dgm:t>
        <a:bodyPr/>
        <a:lstStyle/>
        <a:p>
          <a:r>
            <a:rPr lang="en-US" b="1"/>
            <a:t>Employer Info Sessions</a:t>
          </a:r>
          <a:endParaRPr lang="en-US"/>
        </a:p>
      </dgm:t>
    </dgm:pt>
    <dgm:pt modelId="{177B1A05-0A47-4AAD-A783-94582DD5CE36}" type="parTrans" cxnId="{2ED53C14-C85C-4234-8299-FCAA5590EFEC}">
      <dgm:prSet/>
      <dgm:spPr/>
      <dgm:t>
        <a:bodyPr/>
        <a:lstStyle/>
        <a:p>
          <a:endParaRPr lang="en-US"/>
        </a:p>
      </dgm:t>
    </dgm:pt>
    <dgm:pt modelId="{466A16BC-DD1A-494C-9396-D1E4EF190921}" type="sibTrans" cxnId="{2ED53C14-C85C-4234-8299-FCAA5590EFEC}">
      <dgm:prSet/>
      <dgm:spPr/>
      <dgm:t>
        <a:bodyPr/>
        <a:lstStyle/>
        <a:p>
          <a:endParaRPr lang="en-US"/>
        </a:p>
      </dgm:t>
    </dgm:pt>
    <dgm:pt modelId="{88BD4387-9228-47F9-9F24-FB43795BF6A2}">
      <dgm:prSet/>
      <dgm:spPr/>
      <dgm:t>
        <a:bodyPr/>
        <a:lstStyle/>
        <a:p>
          <a:pPr rtl="0"/>
          <a:r>
            <a:rPr lang="en-US"/>
            <a:t>Northern Development Initiative Trust – </a:t>
          </a:r>
          <a:r>
            <a:rPr lang="en-US">
              <a:latin typeface="Calibri Light" panose="020F0302020204030204"/>
            </a:rPr>
            <a:t>Jan 23</a:t>
          </a:r>
          <a:r>
            <a:rPr lang="en-US"/>
            <a:t> 1 pm</a:t>
          </a:r>
        </a:p>
      </dgm:t>
    </dgm:pt>
    <dgm:pt modelId="{4449B504-9544-404C-ACC5-FFC1B42B5408}" type="parTrans" cxnId="{49B7CB8D-40D8-4C82-8600-918C5C2EC3B2}">
      <dgm:prSet/>
      <dgm:spPr/>
      <dgm:t>
        <a:bodyPr/>
        <a:lstStyle/>
        <a:p>
          <a:endParaRPr lang="en-US"/>
        </a:p>
      </dgm:t>
    </dgm:pt>
    <dgm:pt modelId="{C1B9E500-16A8-4764-B1E9-48DD575F552A}" type="sibTrans" cxnId="{49B7CB8D-40D8-4C82-8600-918C5C2EC3B2}">
      <dgm:prSet/>
      <dgm:spPr/>
      <dgm:t>
        <a:bodyPr/>
        <a:lstStyle/>
        <a:p>
          <a:endParaRPr lang="en-US"/>
        </a:p>
      </dgm:t>
    </dgm:pt>
    <dgm:pt modelId="{A602D5A5-BF37-4CE1-93BD-3AEBDD85FCE2}">
      <dgm:prSet/>
      <dgm:spPr/>
      <dgm:t>
        <a:bodyPr/>
        <a:lstStyle/>
        <a:p>
          <a:r>
            <a:rPr lang="en-US"/>
            <a:t>Rocky Mountaineer (Kamloops, BC)- Jan 19, 1 pm</a:t>
          </a:r>
        </a:p>
      </dgm:t>
    </dgm:pt>
    <dgm:pt modelId="{919CEEF2-EF94-403B-A59F-E64A1D221E42}" type="parTrans" cxnId="{A3643F34-CB11-4F31-A7BD-5984A7EECC77}">
      <dgm:prSet/>
      <dgm:spPr/>
      <dgm:t>
        <a:bodyPr/>
        <a:lstStyle/>
        <a:p>
          <a:endParaRPr lang="en-US"/>
        </a:p>
      </dgm:t>
    </dgm:pt>
    <dgm:pt modelId="{3BBE1D0C-5B82-496C-A22E-3EB06ED1D272}" type="sibTrans" cxnId="{A3643F34-CB11-4F31-A7BD-5984A7EECC77}">
      <dgm:prSet/>
      <dgm:spPr/>
      <dgm:t>
        <a:bodyPr/>
        <a:lstStyle/>
        <a:p>
          <a:endParaRPr lang="en-US"/>
        </a:p>
      </dgm:t>
    </dgm:pt>
    <dgm:pt modelId="{AB8486E8-C104-4E4A-A63B-8EACF2C4552E}">
      <dgm:prSet/>
      <dgm:spPr/>
      <dgm:t>
        <a:bodyPr/>
        <a:lstStyle/>
        <a:p>
          <a:pPr rtl="0"/>
          <a:r>
            <a:rPr lang="en-US"/>
            <a:t>BCLC – Business Technology Summer Co-op  - Jan 26, 10 am</a:t>
          </a:r>
          <a:r>
            <a:rPr lang="en-US">
              <a:latin typeface="Calibri Light" panose="020F0302020204030204"/>
            </a:rPr>
            <a:t> TRUSU Lecture Hall</a:t>
          </a:r>
          <a:endParaRPr lang="en-US"/>
        </a:p>
      </dgm:t>
    </dgm:pt>
    <dgm:pt modelId="{4804ECE4-BE07-494E-8146-6C949A4BD2C5}" type="parTrans" cxnId="{0EB37FB5-0ADB-49D6-8237-FC998B474CA7}">
      <dgm:prSet/>
      <dgm:spPr/>
      <dgm:t>
        <a:bodyPr/>
        <a:lstStyle/>
        <a:p>
          <a:endParaRPr lang="en-US"/>
        </a:p>
      </dgm:t>
    </dgm:pt>
    <dgm:pt modelId="{AFB3E7D2-FAB3-4A25-8337-9045235C9A41}" type="sibTrans" cxnId="{0EB37FB5-0ADB-49D6-8237-FC998B474CA7}">
      <dgm:prSet/>
      <dgm:spPr/>
      <dgm:t>
        <a:bodyPr/>
        <a:lstStyle/>
        <a:p>
          <a:endParaRPr lang="en-US"/>
        </a:p>
      </dgm:t>
    </dgm:pt>
    <dgm:pt modelId="{1048A937-E94D-4293-B4BC-98F127C7EAC2}" type="pres">
      <dgm:prSet presAssocID="{49E1F50C-250C-4C7F-8E59-25B85C2971CE}" presName="linear" presStyleCnt="0">
        <dgm:presLayoutVars>
          <dgm:animLvl val="lvl"/>
          <dgm:resizeHandles val="exact"/>
        </dgm:presLayoutVars>
      </dgm:prSet>
      <dgm:spPr/>
    </dgm:pt>
    <dgm:pt modelId="{A546DFCE-7245-4481-B862-B526E57F19B4}" type="pres">
      <dgm:prSet presAssocID="{7EBFE489-308A-4BCC-BC7D-3DDB908EFA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CBC182-3FD3-45BB-9D50-E731A5F73D45}" type="pres">
      <dgm:prSet presAssocID="{7EBFE489-308A-4BCC-BC7D-3DDB908EFABD}" presName="childText" presStyleLbl="revTx" presStyleIdx="0" presStyleCnt="2">
        <dgm:presLayoutVars>
          <dgm:bulletEnabled val="1"/>
        </dgm:presLayoutVars>
      </dgm:prSet>
      <dgm:spPr/>
    </dgm:pt>
    <dgm:pt modelId="{B93FBD5B-6262-4766-980E-2946A23FEDBC}" type="pres">
      <dgm:prSet presAssocID="{5F8E550D-590D-46DA-AAFE-9128B82588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09F6819-5640-43F4-A08D-CBB32BD55C01}" type="pres">
      <dgm:prSet presAssocID="{5F8E550D-590D-46DA-AAFE-9128B825881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8DBB804-4BD4-4AE5-98A1-10ECBB6BE2F2}" type="presOf" srcId="{7EBFE489-308A-4BCC-BC7D-3DDB908EFABD}" destId="{A546DFCE-7245-4481-B862-B526E57F19B4}" srcOrd="0" destOrd="0" presId="urn:microsoft.com/office/officeart/2005/8/layout/vList2"/>
    <dgm:cxn modelId="{12B58413-DCB3-40EB-A7E1-53D37B67CF61}" srcId="{49E1F50C-250C-4C7F-8E59-25B85C2971CE}" destId="{7EBFE489-308A-4BCC-BC7D-3DDB908EFABD}" srcOrd="0" destOrd="0" parTransId="{08A8331B-F5ED-4843-8B03-C30050ADBEBC}" sibTransId="{78A50237-FB2F-47F0-B124-9C13C2E104CC}"/>
    <dgm:cxn modelId="{2ED53C14-C85C-4234-8299-FCAA5590EFEC}" srcId="{49E1F50C-250C-4C7F-8E59-25B85C2971CE}" destId="{5F8E550D-590D-46DA-AAFE-9128B825881E}" srcOrd="1" destOrd="0" parTransId="{177B1A05-0A47-4AAD-A783-94582DD5CE36}" sibTransId="{466A16BC-DD1A-494C-9396-D1E4EF190921}"/>
    <dgm:cxn modelId="{CF408428-ADC4-4BF2-B378-B18BE7105B9A}" srcId="{7EBFE489-308A-4BCC-BC7D-3DDB908EFABD}" destId="{40208063-3D2B-47B8-9A9A-5C35B12CAE4E}" srcOrd="3" destOrd="0" parTransId="{8BF69A42-B75F-4149-A2CB-EF8C866FC482}" sibTransId="{F4B78197-8EAE-45C0-9D66-D69247C5031A}"/>
    <dgm:cxn modelId="{53A8B331-C112-4212-BD3A-AE5ED07CCFDC}" srcId="{7EBFE489-308A-4BCC-BC7D-3DDB908EFABD}" destId="{2C017413-DDB7-48FC-A778-03E5DE310235}" srcOrd="2" destOrd="0" parTransId="{F0426F0F-1D10-4B9A-8610-AB0C370CA98F}" sibTransId="{AEB96D6A-993A-492E-9CA6-B9876C7A66BD}"/>
    <dgm:cxn modelId="{A3643F34-CB11-4F31-A7BD-5984A7EECC77}" srcId="{5F8E550D-590D-46DA-AAFE-9128B825881E}" destId="{A602D5A5-BF37-4CE1-93BD-3AEBDD85FCE2}" srcOrd="1" destOrd="0" parTransId="{919CEEF2-EF94-403B-A59F-E64A1D221E42}" sibTransId="{3BBE1D0C-5B82-496C-A22E-3EB06ED1D272}"/>
    <dgm:cxn modelId="{5AEC5246-6AFB-413E-A338-0CE475D0FFF7}" type="presOf" srcId="{77729672-1C18-4C90-8127-E5FDDE3BA19D}" destId="{B7CBC182-3FD3-45BB-9D50-E731A5F73D45}" srcOrd="0" destOrd="5" presId="urn:microsoft.com/office/officeart/2005/8/layout/vList2"/>
    <dgm:cxn modelId="{7E2E8F4B-5C61-48AB-A424-C5873928853A}" type="presOf" srcId="{88BD4387-9228-47F9-9F24-FB43795BF6A2}" destId="{F09F6819-5640-43F4-A08D-CBB32BD55C01}" srcOrd="0" destOrd="0" presId="urn:microsoft.com/office/officeart/2005/8/layout/vList2"/>
    <dgm:cxn modelId="{32EBCE4C-A317-481C-A6F3-1B3D0C306731}" srcId="{7EBFE489-308A-4BCC-BC7D-3DDB908EFABD}" destId="{737CBF9B-BC5A-4EAD-82BE-884C52172174}" srcOrd="0" destOrd="0" parTransId="{313D070D-7637-43EC-9381-C5D0AA7FA57C}" sibTransId="{25A6CAB7-0E90-4C32-956F-A3F68E8DCD96}"/>
    <dgm:cxn modelId="{E4FA634F-AB99-4A9F-AEEB-F39F66683F0E}" srcId="{737CBF9B-BC5A-4EAD-82BE-884C52172174}" destId="{D4DBB1DD-28DD-4496-A593-48DCFD89ACD7}" srcOrd="0" destOrd="0" parTransId="{CBF0B0A2-6CCD-416F-8648-7AAEA160BD61}" sibTransId="{A71560E9-1031-4D8B-A15D-6F43FC6B2834}"/>
    <dgm:cxn modelId="{AD47B182-D1A7-4E13-8735-089BB4CE3714}" type="presOf" srcId="{D4DBB1DD-28DD-4496-A593-48DCFD89ACD7}" destId="{B7CBC182-3FD3-45BB-9D50-E731A5F73D45}" srcOrd="0" destOrd="1" presId="urn:microsoft.com/office/officeart/2005/8/layout/vList2"/>
    <dgm:cxn modelId="{49B7CB8D-40D8-4C82-8600-918C5C2EC3B2}" srcId="{5F8E550D-590D-46DA-AAFE-9128B825881E}" destId="{88BD4387-9228-47F9-9F24-FB43795BF6A2}" srcOrd="0" destOrd="0" parTransId="{4449B504-9544-404C-ACC5-FFC1B42B5408}" sibTransId="{C1B9E500-16A8-4764-B1E9-48DD575F552A}"/>
    <dgm:cxn modelId="{DAB7F293-097F-4E0D-B001-DBF6652577AB}" type="presOf" srcId="{49E1F50C-250C-4C7F-8E59-25B85C2971CE}" destId="{1048A937-E94D-4293-B4BC-98F127C7EAC2}" srcOrd="0" destOrd="0" presId="urn:microsoft.com/office/officeart/2005/8/layout/vList2"/>
    <dgm:cxn modelId="{4021F495-A1FF-4377-8B88-AC38690FF3BC}" srcId="{7EBFE489-308A-4BCC-BC7D-3DDB908EFABD}" destId="{7B1AE8CD-83F1-4937-830B-0DBD5E21D37D}" srcOrd="1" destOrd="0" parTransId="{2F1169E1-D003-47E0-ADFE-0A57EF500F97}" sibTransId="{70576707-0045-4CFC-8DFF-DFFC87C3D0AF}"/>
    <dgm:cxn modelId="{B9D80EA5-8FC6-48AF-8751-7123FE711A89}" type="presOf" srcId="{A602D5A5-BF37-4CE1-93BD-3AEBDD85FCE2}" destId="{F09F6819-5640-43F4-A08D-CBB32BD55C01}" srcOrd="0" destOrd="1" presId="urn:microsoft.com/office/officeart/2005/8/layout/vList2"/>
    <dgm:cxn modelId="{8B19FBB3-6CB1-44A4-8AC5-E1E1469FF5E7}" type="presOf" srcId="{3EC6AAEB-AFA7-4DC5-AFFB-CB446B0CEEE1}" destId="{B7CBC182-3FD3-45BB-9D50-E731A5F73D45}" srcOrd="0" destOrd="7" presId="urn:microsoft.com/office/officeart/2005/8/layout/vList2"/>
    <dgm:cxn modelId="{0EB37FB5-0ADB-49D6-8237-FC998B474CA7}" srcId="{5F8E550D-590D-46DA-AAFE-9128B825881E}" destId="{AB8486E8-C104-4E4A-A63B-8EACF2C4552E}" srcOrd="2" destOrd="0" parTransId="{4804ECE4-BE07-494E-8146-6C949A4BD2C5}" sibTransId="{AFB3E7D2-FAB3-4A25-8337-9045235C9A41}"/>
    <dgm:cxn modelId="{5D7412B7-AF68-4682-B675-52FEC0A99A40}" type="presOf" srcId="{7B1AE8CD-83F1-4937-830B-0DBD5E21D37D}" destId="{B7CBC182-3FD3-45BB-9D50-E731A5F73D45}" srcOrd="0" destOrd="2" presId="urn:microsoft.com/office/officeart/2005/8/layout/vList2"/>
    <dgm:cxn modelId="{7C74D9B7-EF8B-4F89-8932-DE25015034F6}" type="presOf" srcId="{2C017413-DDB7-48FC-A778-03E5DE310235}" destId="{B7CBC182-3FD3-45BB-9D50-E731A5F73D45}" srcOrd="0" destOrd="4" presId="urn:microsoft.com/office/officeart/2005/8/layout/vList2"/>
    <dgm:cxn modelId="{DBE0A5B8-67B5-4022-98D1-CDE73351C7D6}" srcId="{40208063-3D2B-47B8-9A9A-5C35B12CAE4E}" destId="{3EC6AAEB-AFA7-4DC5-AFFB-CB446B0CEEE1}" srcOrd="0" destOrd="0" parTransId="{F0201A05-C608-4F14-B439-C3A10E25116D}" sibTransId="{AB4BB8ED-67B9-48D9-821A-1EE073595A21}"/>
    <dgm:cxn modelId="{99C304C3-C1B6-4242-8407-830AD6D579CE}" type="presOf" srcId="{737CBF9B-BC5A-4EAD-82BE-884C52172174}" destId="{B7CBC182-3FD3-45BB-9D50-E731A5F73D45}" srcOrd="0" destOrd="0" presId="urn:microsoft.com/office/officeart/2005/8/layout/vList2"/>
    <dgm:cxn modelId="{31A1A9C5-ADED-4AEB-AA54-A08C75DF61F1}" type="presOf" srcId="{F3F3F1CD-65FB-4571-970B-B91E9D4553BF}" destId="{B7CBC182-3FD3-45BB-9D50-E731A5F73D45}" srcOrd="0" destOrd="3" presId="urn:microsoft.com/office/officeart/2005/8/layout/vList2"/>
    <dgm:cxn modelId="{5197C3D1-BAE0-4B64-93B8-8ECB62014011}" type="presOf" srcId="{40208063-3D2B-47B8-9A9A-5C35B12CAE4E}" destId="{B7CBC182-3FD3-45BB-9D50-E731A5F73D45}" srcOrd="0" destOrd="6" presId="urn:microsoft.com/office/officeart/2005/8/layout/vList2"/>
    <dgm:cxn modelId="{F39562E9-83D6-4CB2-B28D-3FFEE30A7434}" type="presOf" srcId="{5F8E550D-590D-46DA-AAFE-9128B825881E}" destId="{B93FBD5B-6262-4766-980E-2946A23FEDBC}" srcOrd="0" destOrd="0" presId="urn:microsoft.com/office/officeart/2005/8/layout/vList2"/>
    <dgm:cxn modelId="{6CC7CAEE-3DE9-459E-8A36-3178430F1B7A}" srcId="{2C017413-DDB7-48FC-A778-03E5DE310235}" destId="{77729672-1C18-4C90-8127-E5FDDE3BA19D}" srcOrd="0" destOrd="0" parTransId="{FC38C105-1ABE-4726-8506-890FC8D7CDFB}" sibTransId="{A5E18B8A-5A10-4FB4-A0DD-42F186962B8A}"/>
    <dgm:cxn modelId="{3D0EEEF6-3509-43E3-98E7-FF039C9A221E}" type="presOf" srcId="{AB8486E8-C104-4E4A-A63B-8EACF2C4552E}" destId="{F09F6819-5640-43F4-A08D-CBB32BD55C01}" srcOrd="0" destOrd="2" presId="urn:microsoft.com/office/officeart/2005/8/layout/vList2"/>
    <dgm:cxn modelId="{798D8CF7-6654-4716-8B06-A8E1F653B2D1}" srcId="{7B1AE8CD-83F1-4937-830B-0DBD5E21D37D}" destId="{F3F3F1CD-65FB-4571-970B-B91E9D4553BF}" srcOrd="0" destOrd="0" parTransId="{AB9EEDEC-FC4C-4122-8450-E4F29AA1F271}" sibTransId="{5F35674F-1068-4EC2-A02F-FDC019A582CE}"/>
    <dgm:cxn modelId="{8F30F521-A043-45DE-8999-31DDC39D0FB2}" type="presParOf" srcId="{1048A937-E94D-4293-B4BC-98F127C7EAC2}" destId="{A546DFCE-7245-4481-B862-B526E57F19B4}" srcOrd="0" destOrd="0" presId="urn:microsoft.com/office/officeart/2005/8/layout/vList2"/>
    <dgm:cxn modelId="{0D1B8BAD-1B71-4598-908C-DB5A3DFCA447}" type="presParOf" srcId="{1048A937-E94D-4293-B4BC-98F127C7EAC2}" destId="{B7CBC182-3FD3-45BB-9D50-E731A5F73D45}" srcOrd="1" destOrd="0" presId="urn:microsoft.com/office/officeart/2005/8/layout/vList2"/>
    <dgm:cxn modelId="{559B2AAD-4F27-4ED1-8777-CD5C846EB8CD}" type="presParOf" srcId="{1048A937-E94D-4293-B4BC-98F127C7EAC2}" destId="{B93FBD5B-6262-4766-980E-2946A23FEDBC}" srcOrd="2" destOrd="0" presId="urn:microsoft.com/office/officeart/2005/8/layout/vList2"/>
    <dgm:cxn modelId="{0C4FBEA6-DF40-4A38-928E-0AE3F884BA70}" type="presParOf" srcId="{1048A937-E94D-4293-B4BC-98F127C7EAC2}" destId="{F09F6819-5640-43F4-A08D-CBB32BD55C0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6DFCE-7245-4481-B862-B526E57F19B4}">
      <dsp:nvSpPr>
        <dsp:cNvPr id="0" name=""/>
        <dsp:cNvSpPr/>
      </dsp:nvSpPr>
      <dsp:spPr>
        <a:xfrm>
          <a:off x="0" y="25503"/>
          <a:ext cx="10115853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Job Fair </a:t>
          </a:r>
          <a:r>
            <a:rPr lang="en-US" sz="2700" kern="1200"/>
            <a:t>Feb 1</a:t>
          </a:r>
          <a:r>
            <a:rPr lang="en-US" sz="2700" kern="1200" baseline="30000"/>
            <a:t>st</a:t>
          </a:r>
          <a:r>
            <a:rPr lang="en-US" sz="2700" kern="1200"/>
            <a:t> 10-3pm – Campus Activity Centre</a:t>
          </a:r>
        </a:p>
      </dsp:txBody>
      <dsp:txXfrm>
        <a:off x="31613" y="57116"/>
        <a:ext cx="10052627" cy="584369"/>
      </dsp:txXfrm>
    </dsp:sp>
    <dsp:sp modelId="{B7CBC182-3FD3-45BB-9D50-E731A5F73D45}">
      <dsp:nvSpPr>
        <dsp:cNvPr id="0" name=""/>
        <dsp:cNvSpPr/>
      </dsp:nvSpPr>
      <dsp:spPr>
        <a:xfrm>
          <a:off x="0" y="673098"/>
          <a:ext cx="10115853" cy="290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178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Get Your Resume Ready Workshop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Jan 24 1:30 pm Virtual rsvp in CC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How to Prepare for Job Fair 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Jan 25 1-2pm OM 1762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LinkedIn Personal Branding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Jan 26, 1 pm OM 2662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Enterprise Info Session &amp; Mock Interview Workshop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Jan 31st 12 to 2 Grand Hall</a:t>
          </a:r>
        </a:p>
      </dsp:txBody>
      <dsp:txXfrm>
        <a:off x="0" y="673098"/>
        <a:ext cx="10115853" cy="2906280"/>
      </dsp:txXfrm>
    </dsp:sp>
    <dsp:sp modelId="{B93FBD5B-6262-4766-980E-2946A23FEDBC}">
      <dsp:nvSpPr>
        <dsp:cNvPr id="0" name=""/>
        <dsp:cNvSpPr/>
      </dsp:nvSpPr>
      <dsp:spPr>
        <a:xfrm>
          <a:off x="0" y="3579378"/>
          <a:ext cx="10115853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Employer Info Sessions</a:t>
          </a:r>
          <a:endParaRPr lang="en-US" sz="2700" kern="1200"/>
        </a:p>
      </dsp:txBody>
      <dsp:txXfrm>
        <a:off x="31613" y="3610991"/>
        <a:ext cx="10052627" cy="584369"/>
      </dsp:txXfrm>
    </dsp:sp>
    <dsp:sp modelId="{F09F6819-5640-43F4-A08D-CBB32BD55C01}">
      <dsp:nvSpPr>
        <dsp:cNvPr id="0" name=""/>
        <dsp:cNvSpPr/>
      </dsp:nvSpPr>
      <dsp:spPr>
        <a:xfrm>
          <a:off x="0" y="4226973"/>
          <a:ext cx="10115853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1178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Northern Development Initiative Trust – </a:t>
          </a:r>
          <a:r>
            <a:rPr lang="en-US" sz="2100" kern="1200">
              <a:latin typeface="Calibri Light" panose="020F0302020204030204"/>
            </a:rPr>
            <a:t>Jan 23</a:t>
          </a:r>
          <a:r>
            <a:rPr lang="en-US" sz="2100" kern="1200"/>
            <a:t> 1 pm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Rocky Mountaineer (Kamloops, BC)- Jan 19, 1 pm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BCLC – Business Technology Summer Co-op  - Jan 26, 10 am</a:t>
          </a:r>
          <a:r>
            <a:rPr lang="en-US" sz="2100" kern="1200">
              <a:latin typeface="Calibri Light" panose="020F0302020204030204"/>
            </a:rPr>
            <a:t> TRUSU Lecture Hall</a:t>
          </a:r>
          <a:endParaRPr lang="en-US" sz="2100" kern="1200"/>
        </a:p>
      </dsp:txBody>
      <dsp:txXfrm>
        <a:off x="0" y="4226973"/>
        <a:ext cx="10115853" cy="108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6C06B-31CF-4CAB-8FC6-253615D99149}" type="datetimeFigureOut"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6ED78-47B9-43A6-A748-FD1B1E2FB9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8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k0PdiRJKsH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hlinkClick r:id="rId3"/>
              </a:rPr>
              <a:t>https://forms.office.com/r/k0PdiRJKsH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6ED78-47B9-43A6-A748-FD1B1E2FB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0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6ED78-47B9-43A6-A748-FD1B1E2FB9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3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A0F8C-1B7A-8826-2CDE-BFD07482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5AB37-69B1-4A0C-BF24-1288EE688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C137E-C8F5-87AD-774D-46447FD0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D68-60CC-4D45-92BD-1934E01E0A1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A6A3E-5CA9-56B3-787F-97D7A8B9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F64CE-7099-C0CE-0AAD-188DB0B1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E71-9A39-4D4D-BE37-94C4872F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8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E4AD-D286-EF8C-D891-D95BDD29F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D57E6-2137-A306-A49C-DD0C2B594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9F10B-082E-AAE5-5F13-8210B895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FD68-60CC-4D45-92BD-1934E01E0A1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87D97-E236-6CD8-88C9-F2C8BE2D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05B9-C502-E241-BD4B-FD5273AD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EE71-9A39-4D4D-BE37-94C4872F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3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327748-F5A7-6094-9480-BE604DC8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13AA4-01FA-E789-FA2B-EDB5ED5F7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0FA9F-3B6C-9ABD-75C7-D51C5E5570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FD68-60CC-4D45-92BD-1934E01E0A1A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02BF0-F703-C5AF-62B5-C09446AE8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CE6BE-1AAD-0B9A-DEDC-88729BD9D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EE71-9A39-4D4D-BE37-94C4872F9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sdoor.ca/Job/jobs.htm?sc.occupationParam=co-op" TargetMode="External"/><Relationship Id="rId7" Type="http://schemas.openxmlformats.org/officeDocument/2006/relationships/hyperlink" Target="https://www.interninsider.me/subscribe?ref=Cf4uk9phsZ" TargetMode="External"/><Relationship Id="rId2" Type="http://schemas.openxmlformats.org/officeDocument/2006/relationships/hyperlink" Target="https://ca.indeed.com/jobs?q=co-op&amp;l=British+Columbia&amp;from=searchOnHP&amp;vjk=6347076645229ac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mplyhired.ca/?from=wowjobs" TargetMode="External"/><Relationship Id="rId5" Type="http://schemas.openxmlformats.org/officeDocument/2006/relationships/hyperlink" Target="https://worxica.com/" TargetMode="External"/><Relationship Id="rId4" Type="http://schemas.openxmlformats.org/officeDocument/2006/relationships/hyperlink" Target="https://www.bcjobs.ca/search-jobs?q=co-op&amp;location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.indeed.com/rc/clk/dl?jk=2f1c5b25976dd27f&amp;from=ja&amp;qd=RnZhMybXSk4M3QtTVGXWoZjd3Ayi7EIWZ_3BE6NwdIcgcovvSw4wHQe3o4nK5z0NuciR59hi9tW5-4CYb6SZ-Oq0c_BzqjngvPpvPyXaw08&amp;rd=KaXlx5fp5X_mVf8_2PYUAl_MKnaSAFGAsD6kfERFt3g&amp;tk=1hjsueeqhlqfg800&amp;alid=62ded0e3cb65f328ded572da&amp;bb=gtskZfu44Dg4-NzVSi6nHlb8Th-Zk7pqcYN9P4fjqYyeRbbuukRQvTOtOu3E_-Z5Ek_fHtgmoJdVDcG9wBVPWIrAtR-9_2js" TargetMode="External"/><Relationship Id="rId2" Type="http://schemas.openxmlformats.org/officeDocument/2006/relationships/hyperlink" Target="https://ca.indeed.com/rc/clk/dl?jk=fdd5c02dd4d214c5&amp;from=ja&amp;qd=RnZhMybXSk4M3QtTVGXWoZjd3Ayi7EIWZ_3BE6NwdIcgcovvSw4wHQe3o4nK5z0NuciR59hi9tW5-4CYb6SZ-Oq0c_BzqjngvPpvPyXaw08&amp;rd=ZzKj-hNAAO8sBAh7jd-fEl_MKnaSAFGAsD6kfERFt3g&amp;tk=1hjsueeqhlqfg800&amp;alid=62ded0e3cb65f328ded572da&amp;bb=gtskZfu44Dg4-NzVSi6nHkTDeo2PWIjgVCLOho5ftCn7p8Swma2_eP4Z_rrHjZqa3dNi8hG8qc7oDRaMLnvxvDQs57eoLOL_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.indeed.com/rc/clk/dl?jk=d57fcb82edb5e7b0&amp;from=ja&amp;qd=RnZhMybXSk4M3QtTVGXWoZjd3Ayi7EIWZ_3BE6NwdIcgcovvSw4wHQe3o4nK5z0NuciR59hi9tW5-4CYb6SZ-Oq0c_BzqjngvPpvPyXaw08&amp;rd=RRMkbfN5SGEtNzfo4rnQ3F_MKnaSAFGAsD6kfERFt3g&amp;tk=1hjsueeqhlqfg800&amp;alid=62ded0e3cb65f328ded572da&amp;bb=gtskZfu44Dg4-NzVSi6nHiRPQpl7KMiWNT6Osx4eJFxjSQfU8BtCXCojf0pZPVEknMc9cjWaA8jAI-x0ICKGpSL0qD_AxYU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netru-my.sharepoint.com/:x:/g/personal/rkeshwani_tru_ca/EVtrzomebtdNlnF4ia1amAUBJvy1VT0_geLxBfZqR9rtpA?e=BIirUz&amp;nav=MTVfezI2MDAwRUI0LTI1QTQtNDAzRC05MkI4LTgyQzNENjg2Q0ExOH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anadastop100.com/bc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opintech.trubox.ca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79D5311-13B1-F660-1B05-1D117485FA29}"/>
              </a:ext>
            </a:extLst>
          </p:cNvPr>
          <p:cNvSpPr txBox="1"/>
          <p:nvPr/>
        </p:nvSpPr>
        <p:spPr>
          <a:xfrm>
            <a:off x="871538" y="5429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6" name="Picture 25" descr="A garden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8F3CE43B-9B72-B043-F028-72A355103F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-100013"/>
            <a:ext cx="12315824" cy="695801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47A40CD-B783-5F8D-D603-0521C1D60130}"/>
              </a:ext>
            </a:extLst>
          </p:cNvPr>
          <p:cNvSpPr/>
          <p:nvPr/>
        </p:nvSpPr>
        <p:spPr>
          <a:xfrm>
            <a:off x="8686800" y="169610"/>
            <a:ext cx="3300413" cy="85909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CE7BBA-154C-4344-795F-B7FC9F50C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752" y="169610"/>
            <a:ext cx="3231683" cy="859090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2DC7BDB-AE79-B1A6-D9DE-088511594A11}"/>
              </a:ext>
            </a:extLst>
          </p:cNvPr>
          <p:cNvSpPr/>
          <p:nvPr/>
        </p:nvSpPr>
        <p:spPr>
          <a:xfrm>
            <a:off x="1049482" y="2199410"/>
            <a:ext cx="9151793" cy="3214792"/>
          </a:xfrm>
          <a:prstGeom prst="roundRect">
            <a:avLst/>
          </a:prstGeom>
          <a:solidFill>
            <a:schemeClr val="bg1">
              <a:alpha val="6141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DF768D-8054-A4EC-9FD4-A1CC4FFBF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652" y="2481904"/>
            <a:ext cx="8363859" cy="2715821"/>
          </a:xfrm>
        </p:spPr>
        <p:txBody>
          <a:bodyPr>
            <a:normAutofit fontScale="90000"/>
          </a:bodyPr>
          <a:lstStyle/>
          <a:p>
            <a:r>
              <a:rPr lang="en-US" sz="5400" b="1">
                <a:solidFill>
                  <a:srgbClr val="18627E"/>
                </a:solidFill>
                <a:latin typeface="Arial"/>
                <a:cs typeface="Arial"/>
              </a:rPr>
              <a:t>Co-operative Education</a:t>
            </a:r>
            <a:br>
              <a:rPr lang="en-US" sz="5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>
                <a:solidFill>
                  <a:srgbClr val="18627E"/>
                </a:solidFill>
                <a:latin typeface="Arial"/>
                <a:cs typeface="Arial"/>
              </a:rPr>
              <a:t>Info Session </a:t>
            </a:r>
            <a:br>
              <a:rPr lang="en-US" sz="4400" b="1">
                <a:solidFill>
                  <a:srgbClr val="18627E"/>
                </a:solidFill>
                <a:latin typeface="Arial"/>
                <a:cs typeface="Arial"/>
              </a:rPr>
            </a:br>
            <a:r>
              <a:rPr lang="en-US" sz="4400" b="1">
                <a:solidFill>
                  <a:srgbClr val="18627E"/>
                </a:solidFill>
                <a:latin typeface="Arial"/>
                <a:cs typeface="Arial"/>
              </a:rPr>
              <a:t>Summer 2024 Co-op</a:t>
            </a:r>
            <a:br>
              <a:rPr lang="en-US" sz="4400" b="1">
                <a:solidFill>
                  <a:srgbClr val="18627E"/>
                </a:solidFill>
                <a:latin typeface="Arial"/>
                <a:cs typeface="Arial"/>
              </a:rPr>
            </a:br>
            <a:br>
              <a:rPr lang="en-US" sz="4400" b="1">
                <a:latin typeface="Arial"/>
                <a:cs typeface="Arial"/>
              </a:rPr>
            </a:br>
            <a:r>
              <a:rPr lang="en-US" sz="3100" b="1">
                <a:solidFill>
                  <a:srgbClr val="18627E"/>
                </a:solidFill>
                <a:latin typeface="Arial"/>
                <a:cs typeface="Arial"/>
              </a:rPr>
              <a:t>Computing Science, Software Engineering</a:t>
            </a:r>
            <a:endParaRPr lang="en-US" sz="4000" b="1">
              <a:solidFill>
                <a:srgbClr val="1862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9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DDDAD-2238-998E-ACDF-4B4C8D80F681}"/>
              </a:ext>
            </a:extLst>
          </p:cNvPr>
          <p:cNvSpPr txBox="1"/>
          <p:nvPr/>
        </p:nvSpPr>
        <p:spPr>
          <a:xfrm>
            <a:off x="1795046" y="1901103"/>
            <a:ext cx="5086752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49808">
              <a:spcAft>
                <a:spcPts val="600"/>
              </a:spcAft>
            </a:pPr>
            <a:r>
              <a:rPr lang="en-US" sz="2624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Getting Started</a:t>
            </a:r>
            <a:endParaRPr lang="en-US" sz="3200" b="1">
              <a:solidFill>
                <a:srgbClr val="1862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594F4B-4F77-2BA7-C23D-B5236838C498}"/>
              </a:ext>
            </a:extLst>
          </p:cNvPr>
          <p:cNvSpPr/>
          <p:nvPr/>
        </p:nvSpPr>
        <p:spPr>
          <a:xfrm>
            <a:off x="1795046" y="918546"/>
            <a:ext cx="2736709" cy="71235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C3E973-72ED-9850-6E01-67AB19A5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03" y="918546"/>
            <a:ext cx="2679718" cy="712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79B122-310D-88D6-4747-283C080F09B5}"/>
              </a:ext>
            </a:extLst>
          </p:cNvPr>
          <p:cNvSpPr txBox="1"/>
          <p:nvPr/>
        </p:nvSpPr>
        <p:spPr>
          <a:xfrm>
            <a:off x="1659894" y="2452560"/>
            <a:ext cx="6960776" cy="34285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0670" indent="-280670" defTabSz="7498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50" b="1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t>Networking </a:t>
            </a:r>
            <a:r>
              <a:rPr lang="en-US" sz="195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leads to 70% of co-op job offers. The more you network, the better chances of getting a job offer.</a:t>
            </a:r>
            <a:endParaRPr lang="en-US" sz="1950">
              <a:ea typeface="+mn-ea"/>
            </a:endParaRPr>
          </a:p>
          <a:p>
            <a:pPr marL="280670" indent="-280670" defTabSz="74980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68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670" indent="-280670" defTabSz="7498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50" b="1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t>Informational Interviews</a:t>
            </a:r>
            <a:r>
              <a:rPr lang="en-US" sz="195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t> are still the best way to really get to know employers.</a:t>
            </a:r>
            <a:endParaRPr lang="en-US" sz="1950" kern="1200">
              <a:solidFill>
                <a:srgbClr val="000000"/>
              </a:solidFill>
              <a:latin typeface="Arial"/>
              <a:cs typeface="Arial"/>
            </a:endParaRPr>
          </a:p>
          <a:p>
            <a:pPr marL="280670" indent="-280670" defTabSz="74980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68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0670" indent="-280670" defTabSz="74980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5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t>Attending networking </a:t>
            </a:r>
            <a:r>
              <a:rPr lang="en-US" sz="1950" b="1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t>events </a:t>
            </a:r>
            <a:r>
              <a:rPr lang="en-US" sz="1950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t>at the Kamloops Chamber of Commerce, TRU Job Fair on Feb 1st, and other recruitment events will lead to a strong possibility of a job offer.</a:t>
            </a:r>
            <a:endParaRPr lang="en-US" sz="195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28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37C8B8-8F23-5CC1-FC58-7FDC9C27E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6837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Searching Online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11D53-FE73-0DC2-80AD-2D0EC218F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177456"/>
            <a:ext cx="5097780" cy="379574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Career Connections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LinkedIn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Indeed</a:t>
            </a:r>
            <a:endParaRPr lang="en-US">
              <a:hlinkClick r:id="" action="ppaction://noaction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Glassdoor</a:t>
            </a:r>
            <a:endParaRPr lang="en-US">
              <a:hlinkClick r:id="" action="ppaction://noaction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BCJobs</a:t>
            </a:r>
            <a:endParaRPr lang="en-US">
              <a:hlinkClick r:id="" action="ppaction://noaction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hlinkClick r:id="rId5"/>
              </a:rPr>
              <a:t>Worxica</a:t>
            </a:r>
            <a:endParaRPr lang="en-US">
              <a:hlinkClick r:id="" action="ppaction://noaction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>
                <a:hlinkClick r:id="rId6"/>
              </a:rPr>
              <a:t>Wow Jobs</a:t>
            </a:r>
            <a:r>
              <a:rPr lang="en-US"/>
              <a:t>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52E0B-937E-66B6-FC08-6DFC3C9E7075}"/>
              </a:ext>
            </a:extLst>
          </p:cNvPr>
          <p:cNvSpPr txBox="1"/>
          <p:nvPr/>
        </p:nvSpPr>
        <p:spPr>
          <a:xfrm>
            <a:off x="6256020" y="2177456"/>
            <a:ext cx="5097780" cy="379574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/>
              <a:t>Company Websites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/>
              <a:t>News articles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/>
              <a:t>Associations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/>
              <a:t>Intern Insider – student created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i="1">
                <a:hlinkClick r:id="rId7"/>
              </a:rPr>
              <a:t>https://www.interninsider.me</a:t>
            </a:r>
            <a:r>
              <a:rPr lang="en-US" sz="2400" b="1" i="1"/>
              <a:t>/subs</a:t>
            </a:r>
            <a:r>
              <a:rPr lang="en-US" sz="2400" b="1" i="1">
                <a:hlinkClick r:id="rId7"/>
              </a:rPr>
              <a:t>cribe?ref=Cf4uk9phsZ</a:t>
            </a:r>
            <a:endParaRPr lang="en-US" sz="2400"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475569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CA24FE-0122-0C24-9876-5A0251837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58" y="1047607"/>
            <a:ext cx="9901051" cy="42101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800" b="1">
                <a:solidFill>
                  <a:srgbClr val="2D2D2D"/>
                </a:solidFill>
                <a:hlinkClick r:id="rId2"/>
              </a:rPr>
              <a:t>Data Analyst Intern</a:t>
            </a:r>
            <a:endParaRPr lang="en-US" sz="1800">
              <a:cs typeface="Calibri"/>
            </a:endParaRPr>
          </a:p>
          <a:p>
            <a:pPr algn="l"/>
            <a:r>
              <a:rPr lang="en-US" sz="1600" b="1" err="1">
                <a:solidFill>
                  <a:srgbClr val="2D2D2D"/>
                </a:solidFill>
              </a:rPr>
              <a:t>Klue</a:t>
            </a:r>
            <a:r>
              <a:rPr lang="en-US" sz="1600" b="1">
                <a:solidFill>
                  <a:srgbClr val="2D2D2D"/>
                </a:solidFill>
              </a:rPr>
              <a:t> </a:t>
            </a:r>
            <a:r>
              <a:rPr lang="en-US" sz="1600">
                <a:solidFill>
                  <a:srgbClr val="2D2D2D"/>
                </a:solidFill>
              </a:rPr>
              <a:t> 5  </a:t>
            </a:r>
            <a:r>
              <a:rPr lang="en-US" sz="1600">
                <a:solidFill>
                  <a:srgbClr val="767676"/>
                </a:solidFill>
              </a:rPr>
              <a:t>- Vancouver, BC</a:t>
            </a:r>
            <a:endParaRPr lang="en-US" sz="1600">
              <a:cs typeface="Calibri"/>
            </a:endParaRPr>
          </a:p>
          <a:p>
            <a:pPr algn="l"/>
            <a:r>
              <a:rPr lang="en-US" sz="1600">
                <a:solidFill>
                  <a:srgbClr val="4B4B4B"/>
                </a:solidFill>
              </a:rPr>
              <a:t>Hybrid remote</a:t>
            </a:r>
            <a:endParaRPr lang="en-US" sz="1600">
              <a:cs typeface="Calibri"/>
            </a:endParaRPr>
          </a:p>
          <a:p>
            <a:pPr algn="l"/>
            <a:endParaRPr lang="en-US" sz="1600">
              <a:solidFill>
                <a:srgbClr val="2D2D2D"/>
              </a:solidFill>
              <a:cs typeface="Calibri"/>
            </a:endParaRPr>
          </a:p>
          <a:p>
            <a:pPr algn="l"/>
            <a:r>
              <a:rPr lang="en-US" sz="1800" b="1">
                <a:solidFill>
                  <a:srgbClr val="2D2D2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Agile Support Office Co-op/Internship (Summer 2024)</a:t>
            </a:r>
            <a:endParaRPr lang="en-US" sz="1800">
              <a:cs typeface="Calibri"/>
            </a:endParaRPr>
          </a:p>
          <a:p>
            <a:pPr algn="l"/>
            <a:r>
              <a:rPr lang="en-US" sz="1600" b="1">
                <a:solidFill>
                  <a:srgbClr val="2D2D2D"/>
                </a:solidFill>
              </a:rPr>
              <a:t>British Columbia Investment Management Corporation (BCI) </a:t>
            </a:r>
            <a:r>
              <a:rPr lang="en-US" sz="1600">
                <a:solidFill>
                  <a:srgbClr val="767676"/>
                </a:solidFill>
              </a:rPr>
              <a:t>- Victoria, BC</a:t>
            </a:r>
            <a:endParaRPr lang="en-US" sz="1600">
              <a:cs typeface="Calibri"/>
            </a:endParaRPr>
          </a:p>
          <a:p>
            <a:pPr algn="l"/>
            <a:r>
              <a:rPr lang="en-US" sz="1600">
                <a:solidFill>
                  <a:srgbClr val="4B4B4B"/>
                </a:solidFill>
              </a:rPr>
              <a:t>Hybrid remote</a:t>
            </a:r>
            <a:endParaRPr lang="en-US" sz="1600">
              <a:cs typeface="Calibri"/>
            </a:endParaRPr>
          </a:p>
          <a:p>
            <a:pPr algn="l"/>
            <a:endParaRPr lang="en-US" sz="1600">
              <a:solidFill>
                <a:srgbClr val="2D2D2D"/>
              </a:solidFill>
              <a:cs typeface="Calibri"/>
            </a:endParaRPr>
          </a:p>
          <a:p>
            <a:pPr algn="l"/>
            <a:r>
              <a:rPr lang="en-US" sz="1800" b="1">
                <a:solidFill>
                  <a:srgbClr val="2D2D2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Technology Specialist Co-op/Internship (Summer 2024)</a:t>
            </a:r>
            <a:endParaRPr lang="en-US" sz="1800">
              <a:cs typeface="Calibri"/>
            </a:endParaRPr>
          </a:p>
          <a:p>
            <a:pPr algn="l"/>
            <a:r>
              <a:rPr lang="en-US" sz="1600" b="1">
                <a:solidFill>
                  <a:srgbClr val="2D2D2D"/>
                </a:solidFill>
              </a:rPr>
              <a:t>British Columbia Investment Management Corporation (BCI) </a:t>
            </a:r>
            <a:r>
              <a:rPr lang="en-US" sz="1600">
                <a:solidFill>
                  <a:srgbClr val="767676"/>
                </a:solidFill>
              </a:rPr>
              <a:t>- Victoria, BC</a:t>
            </a:r>
            <a:endParaRPr lang="en-US" sz="1600">
              <a:cs typeface="Calibri"/>
            </a:endParaRPr>
          </a:p>
          <a:p>
            <a:pPr algn="l"/>
            <a:r>
              <a:rPr lang="en-US" sz="1600">
                <a:solidFill>
                  <a:srgbClr val="4B4B4B"/>
                </a:solidFill>
              </a:rPr>
              <a:t>Hybrid remote</a:t>
            </a:r>
            <a:endParaRPr lang="en-US" sz="1600">
              <a:cs typeface="Calibri"/>
            </a:endParaRPr>
          </a:p>
          <a:p>
            <a:pPr algn="l"/>
            <a:endParaRPr lang="en-US" sz="1600">
              <a:solidFill>
                <a:srgbClr val="2D2D2D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805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1DC6ABD-215C-4EA8-A483-CEF5B99AB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61E108-3B41-DAAF-67ED-C9DDE0C0D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736540"/>
          </a:xfrm>
        </p:spPr>
        <p:txBody>
          <a:bodyPr>
            <a:normAutofit/>
          </a:bodyPr>
          <a:lstStyle/>
          <a:p>
            <a:pPr algn="l"/>
            <a:r>
              <a:rPr lang="en-US">
                <a:cs typeface="Calibri Light"/>
              </a:rPr>
              <a:t>Featured Jobs in 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6F682-0511-167A-0C2C-77752263B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algn="l"/>
            <a:r>
              <a:rPr lang="en-US" sz="2200" i="1">
                <a:cs typeface="Calibri"/>
              </a:rPr>
              <a:t>73 jobs with deadline to apply on 15th Jan for Summer Positions. </a:t>
            </a:r>
          </a:p>
          <a:p>
            <a:pPr algn="l"/>
            <a:endParaRPr lang="en-US" sz="2200" i="1">
              <a:cs typeface="Calibri"/>
            </a:endParaRPr>
          </a:p>
          <a:p>
            <a:pPr algn="l"/>
            <a:endParaRPr lang="en-US" sz="2900">
              <a:cs typeface="Calibri" panose="020F0502020204030204"/>
            </a:endParaRPr>
          </a:p>
          <a:p>
            <a:pPr algn="l"/>
            <a:r>
              <a:rPr lang="en-US" sz="2200">
                <a:cs typeface="Calibri"/>
                <a:hlinkClick r:id="rId2"/>
              </a:rPr>
              <a:t>Jobs for SU 24</a:t>
            </a:r>
            <a:endParaRPr lang="en-US" sz="22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EF137C-BEDE-BDAD-CCE7-7B66265DC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611024"/>
              </p:ext>
            </p:extLst>
          </p:nvPr>
        </p:nvGraphicFramePr>
        <p:xfrm>
          <a:off x="4953000" y="684068"/>
          <a:ext cx="6292917" cy="581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215">
                  <a:extLst>
                    <a:ext uri="{9D8B030D-6E8A-4147-A177-3AD203B41FA5}">
                      <a16:colId xmlns:a16="http://schemas.microsoft.com/office/drawing/2014/main" val="1547898684"/>
                    </a:ext>
                  </a:extLst>
                </a:gridCol>
                <a:gridCol w="2513702">
                  <a:extLst>
                    <a:ext uri="{9D8B030D-6E8A-4147-A177-3AD203B41FA5}">
                      <a16:colId xmlns:a16="http://schemas.microsoft.com/office/drawing/2014/main" val="3791833170"/>
                    </a:ext>
                  </a:extLst>
                </a:gridCol>
              </a:tblGrid>
              <a:tr h="526381">
                <a:tc>
                  <a:txBody>
                    <a:bodyPr/>
                    <a:lstStyle/>
                    <a:p>
                      <a:pPr fontAlgn="auto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78250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700" b="0" i="0" u="none" strike="noStrike" noProof="0">
                        <a:effectLst/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700" b="0" i="0" u="none" strike="noStrike" noProof="0">
                        <a:effectLst/>
                      </a:endParaRPr>
                    </a:p>
                  </a:txBody>
                  <a:tcPr marL="85090" marR="85090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CEWIL, digital marketing</a:t>
                      </a:r>
                    </a:p>
                  </a:txBody>
                  <a:tcPr marL="85090" marR="85090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14321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Tech Coal </a:t>
                      </a:r>
                    </a:p>
                  </a:txBody>
                  <a:tcPr marL="85089" marR="85089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4">
                      <a:solidFill>
                        <a:srgbClr val="FFFFFF"/>
                      </a:solidFill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Urban Systems </a:t>
                      </a:r>
                    </a:p>
                  </a:txBody>
                  <a:tcPr marL="85089" marR="85089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4">
                      <a:solidFill>
                        <a:srgbClr val="FFFFFF"/>
                      </a:solidFill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724163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Amazon , Vancouver</a:t>
                      </a:r>
                    </a:p>
                  </a:txBody>
                  <a:tcPr marL="85088" marR="85088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4">
                      <a:solidFill>
                        <a:srgbClr val="FFFFFF"/>
                      </a:solidFill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Smith and Anderson </a:t>
                      </a:r>
                    </a:p>
                  </a:txBody>
                  <a:tcPr marL="85088" marR="85088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4">
                      <a:solidFill>
                        <a:srgbClr val="FFFFFF"/>
                      </a:solidFill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595487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Quality Control Operations Co-op Student </a:t>
                      </a:r>
                      <a:endParaRPr lang="en-US" sz="1700"/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Stem Cell Technologies (Vancouver, BC) </a:t>
                      </a:r>
                      <a:endParaRPr lang="en-US" sz="1700"/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369837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Data Engineer Intern/Co-op SU24 </a:t>
                      </a:r>
                      <a:endParaRPr lang="en-US" sz="1700"/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Olympic Industries ULC (North Vancouver, BC) </a:t>
                      </a:r>
                      <a:endParaRPr lang="en-US" sz="1700"/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45904"/>
                  </a:ext>
                </a:extLst>
              </a:tr>
              <a:tr h="8849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Co-op Student - Computer/Electrical Engineer-SU 2024 HYBRID </a:t>
                      </a:r>
                      <a:endParaRPr lang="en-US" sz="1700"/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700">
                          <a:effectLst/>
                          <a:latin typeface="Calibri"/>
                        </a:rPr>
                        <a:t>BC Hydro </a:t>
                      </a:r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08502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Full Stack Developer (Co-op) Richmond </a:t>
                      </a:r>
                      <a:endParaRPr lang="en-US" sz="1700"/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700">
                          <a:effectLst/>
                          <a:latin typeface="Calibri"/>
                        </a:rPr>
                        <a:t>Lucid Vision Labs</a:t>
                      </a:r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89370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Web Development Co-op (Vancouver) HYBRID SU24 </a:t>
                      </a:r>
                      <a:endParaRPr lang="en-US" sz="1700"/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BGC Engineering (Vancouver, BC) </a:t>
                      </a:r>
                      <a:endParaRPr lang="en-US" sz="1700"/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980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0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878C1B-4B4D-2DB4-84EF-17CAC55B8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CEAA6AFB-092C-27D8-FE3C-5306636FE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C5E229-E684-3E8E-C238-975B16359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609" y="679731"/>
            <a:ext cx="4171994" cy="3108225"/>
          </a:xfrm>
        </p:spPr>
        <p:txBody>
          <a:bodyPr>
            <a:normAutofit fontScale="90000"/>
          </a:bodyPr>
          <a:lstStyle/>
          <a:p>
            <a:pPr algn="l"/>
            <a:r>
              <a:rPr lang="en-US">
                <a:cs typeface="Calibri Light"/>
              </a:rPr>
              <a:t>Top 50 Companies in BC</a:t>
            </a:r>
            <a:br>
              <a:rPr lang="en-US">
                <a:cs typeface="Calibri Light"/>
              </a:rPr>
            </a:br>
            <a:br>
              <a:rPr lang="en-US" sz="900">
                <a:latin typeface="Segoe UI"/>
                <a:cs typeface="Segoe UI"/>
              </a:rPr>
            </a:br>
            <a:endParaRPr lang="en-US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7A3D2-7E20-6E16-111B-AB74BAB45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609" y="4685288"/>
            <a:ext cx="4171994" cy="1035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2200" i="1">
              <a:cs typeface="Calibri"/>
            </a:endParaRPr>
          </a:p>
          <a:p>
            <a:pPr algn="l"/>
            <a:endParaRPr lang="en-US" sz="2200">
              <a:cs typeface="Calibri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3D5D60-7FB5-28F7-88C0-9C2964E5E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4F42BF2-5EFB-8F32-EE0F-FC45948DA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8A3F5BF-96C4-3BF5-0FF5-30D520660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CDFA99E2-E7DA-320F-8AD5-D043298B1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689F85A-D40B-1B73-446A-7A48A7D66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55499"/>
              </p:ext>
            </p:extLst>
          </p:nvPr>
        </p:nvGraphicFramePr>
        <p:xfrm>
          <a:off x="5640572" y="342257"/>
          <a:ext cx="5608831" cy="5950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321">
                  <a:extLst>
                    <a:ext uri="{9D8B030D-6E8A-4147-A177-3AD203B41FA5}">
                      <a16:colId xmlns:a16="http://schemas.microsoft.com/office/drawing/2014/main" val="1547898684"/>
                    </a:ext>
                  </a:extLst>
                </a:gridCol>
                <a:gridCol w="2538510">
                  <a:extLst>
                    <a:ext uri="{9D8B030D-6E8A-4147-A177-3AD203B41FA5}">
                      <a16:colId xmlns:a16="http://schemas.microsoft.com/office/drawing/2014/main" val="3791833170"/>
                    </a:ext>
                  </a:extLst>
                </a:gridCol>
              </a:tblGrid>
              <a:tr h="425449">
                <a:tc>
                  <a:txBody>
                    <a:bodyPr/>
                    <a:lstStyle/>
                    <a:p>
                      <a:pPr fontAlgn="auto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378250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700" b="0" i="0" u="none" strike="noStrike" noProof="0">
                        <a:effectLst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7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Teck Resources Limited</a:t>
                      </a:r>
                      <a:endParaRPr lang="en-US"/>
                    </a:p>
                    <a:p>
                      <a:pPr lvl="0">
                        <a:buNone/>
                      </a:pPr>
                      <a:endParaRPr lang="en-US" sz="1700" b="0" i="0" u="none" strike="noStrike" noProof="0">
                        <a:effectLst/>
                      </a:endParaRPr>
                    </a:p>
                  </a:txBody>
                  <a:tcPr marL="85090" marR="85090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Apera AI </a:t>
                      </a:r>
                    </a:p>
                  </a:txBody>
                  <a:tcPr marL="85090" marR="85090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314321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Hootsuite </a:t>
                      </a:r>
                    </a:p>
                  </a:txBody>
                  <a:tcPr marL="85089" marR="85089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4">
                      <a:solidFill>
                        <a:srgbClr val="FFFFFF"/>
                      </a:solidFill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ICBC </a:t>
                      </a:r>
                    </a:p>
                  </a:txBody>
                  <a:tcPr marL="85089" marR="85089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4">
                      <a:solidFill>
                        <a:srgbClr val="FFFFFF"/>
                      </a:solidFill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616179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 err="1">
                          <a:effectLst/>
                        </a:rPr>
                        <a:t>Thinkific</a:t>
                      </a:r>
                      <a:r>
                        <a:rPr lang="en-US" sz="1700" b="0" i="0" u="none" strike="noStrike" noProof="0">
                          <a:effectLst/>
                        </a:rPr>
                        <a:t> Labs</a:t>
                      </a:r>
                    </a:p>
                  </a:txBody>
                  <a:tcPr marL="85088" marR="85088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4">
                      <a:solidFill>
                        <a:srgbClr val="FFFFFF"/>
                      </a:solidFill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Clio</a:t>
                      </a:r>
                    </a:p>
                  </a:txBody>
                  <a:tcPr marL="85088" marR="85088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4">
                      <a:solidFill>
                        <a:srgbClr val="FFFFFF"/>
                      </a:solidFill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071887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Alida Inc</a:t>
                      </a: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BCLC </a:t>
                      </a: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369837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Ausenco Engineering</a:t>
                      </a:r>
                    </a:p>
                  </a:txBody>
                  <a:tcPr marL="85089" marR="85089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SAP </a:t>
                      </a:r>
                    </a:p>
                  </a:txBody>
                  <a:tcPr marL="85089" marR="85089" marT="42545" marB="42545">
                    <a:lnL w="9524">
                      <a:solidFill>
                        <a:srgbClr val="FFFFFF"/>
                      </a:solidFill>
                    </a:lnL>
                    <a:lnR w="9524">
                      <a:solidFill>
                        <a:srgbClr val="FFFFFF"/>
                      </a:solidFill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FFFFFF"/>
                      </a:solidFill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045904"/>
                  </a:ext>
                </a:extLst>
              </a:tr>
              <a:tr h="88493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BC Hydro </a:t>
                      </a: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TELUS Communications Inc</a:t>
                      </a:r>
                      <a:endParaRPr lang="en-US" sz="1700">
                        <a:effectLst/>
                        <a:latin typeface="Calibri"/>
                      </a:endParaRP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08502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BC Public Service</a:t>
                      </a: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en-US" sz="1700">
                          <a:effectLst/>
                          <a:latin typeface="Calibri"/>
                        </a:rPr>
                        <a:t>Lucid Vision Labs</a:t>
                      </a:r>
                      <a:endParaRPr lang="en-US" sz="1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89370"/>
                  </a:ext>
                </a:extLst>
              </a:tr>
              <a:tr h="62966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Binary Stream Software </a:t>
                      </a: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700" b="0" i="0" u="none" strike="noStrike" noProof="0">
                          <a:effectLst/>
                        </a:rPr>
                        <a:t>Interior Health </a:t>
                      </a:r>
                    </a:p>
                  </a:txBody>
                  <a:tcPr marL="85090" marR="85090" marT="42545" marB="42545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9806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D744AE4-9AB2-7F27-95B8-AC701BC9FAA7}"/>
              </a:ext>
            </a:extLst>
          </p:cNvPr>
          <p:cNvSpPr txBox="1"/>
          <p:nvPr/>
        </p:nvSpPr>
        <p:spPr>
          <a:xfrm>
            <a:off x="205873" y="3173663"/>
            <a:ext cx="4935621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>
                <a:latin typeface="Calibri Light"/>
              </a:rPr>
              <a:t> </a:t>
            </a:r>
            <a:r>
              <a:rPr lang="en-US" sz="800">
                <a:latin typeface="Calibri Light"/>
                <a:cs typeface="Calibri Light"/>
              </a:rPr>
              <a:t>​</a:t>
            </a:r>
            <a:br>
              <a:rPr lang="en-US" sz="3600">
                <a:latin typeface="Calibri Light"/>
                <a:cs typeface="Calibri Light"/>
              </a:rPr>
            </a:br>
            <a:r>
              <a:rPr lang="en-US" sz="2800" u="sng">
                <a:solidFill>
                  <a:srgbClr val="0563C1"/>
                </a:solidFill>
                <a:latin typeface="Segoe UI"/>
                <a:cs typeface="Segoe UI"/>
                <a:hlinkClick r:id="rId2"/>
              </a:rPr>
              <a:t>https://canadastop100.com/bc/</a:t>
            </a:r>
            <a:endParaRPr lang="en-US" sz="2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994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DDDAD-2238-998E-ACDF-4B4C8D80F681}"/>
              </a:ext>
            </a:extLst>
          </p:cNvPr>
          <p:cNvSpPr txBox="1"/>
          <p:nvPr/>
        </p:nvSpPr>
        <p:spPr>
          <a:xfrm>
            <a:off x="4282595" y="461809"/>
            <a:ext cx="5472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862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594F4B-4F77-2BA7-C23D-B5236838C498}"/>
              </a:ext>
            </a:extLst>
          </p:cNvPr>
          <p:cNvSpPr/>
          <p:nvPr/>
        </p:nvSpPr>
        <p:spPr>
          <a:xfrm>
            <a:off x="274673" y="325853"/>
            <a:ext cx="3300413" cy="85909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C3E973-72ED-9850-6E01-67AB19A5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25853"/>
            <a:ext cx="3231683" cy="859090"/>
          </a:xfrm>
          <a:prstGeom prst="rect">
            <a:avLst/>
          </a:prstGeom>
        </p:spPr>
      </p:pic>
      <p:graphicFrame>
        <p:nvGraphicFramePr>
          <p:cNvPr id="16" name="TextBox 1">
            <a:extLst>
              <a:ext uri="{FF2B5EF4-FFF2-40B4-BE49-F238E27FC236}">
                <a16:creationId xmlns:a16="http://schemas.microsoft.com/office/drawing/2014/main" id="{DA6B416C-51F4-0F77-B8B0-3D1701F95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236697"/>
              </p:ext>
            </p:extLst>
          </p:nvPr>
        </p:nvGraphicFramePr>
        <p:xfrm>
          <a:off x="745300" y="1422637"/>
          <a:ext cx="10115853" cy="534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544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8E2ED6-85C6-7D7A-2ADA-FFAE5D20E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400" b="1" kern="1200">
                <a:latin typeface="+mj-lt"/>
                <a:ea typeface="+mj-ea"/>
                <a:cs typeface="+mj-cs"/>
              </a:rPr>
              <a:t>Prepare</a:t>
            </a:r>
            <a:r>
              <a:rPr lang="en-US" sz="3400" b="1"/>
              <a:t> and</a:t>
            </a:r>
            <a:r>
              <a:rPr lang="en-US" sz="3400" b="1" kern="1200">
                <a:latin typeface="+mj-lt"/>
                <a:ea typeface="+mj-ea"/>
                <a:cs typeface="+mj-cs"/>
              </a:rPr>
              <a:t> plan prior to your </a:t>
            </a:r>
            <a:r>
              <a:rPr lang="en-US" sz="3400" b="1"/>
              <a:t>appointments with Coordinator </a:t>
            </a:r>
            <a:endParaRPr lang="en-US" sz="3400" b="1" kern="1200">
              <a:latin typeface="+mj-l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8E535-902D-74A0-1203-2EC2DD311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Identify (research companies) 6 to 10 companies you want to apply to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Save postings for future reference</a:t>
            </a:r>
            <a:endParaRPr lang="en-US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Create a Job Search tracking systems (Excel, Word, etc.)</a:t>
            </a:r>
            <a:endParaRPr lang="en-US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Update resume and learn to customize</a:t>
            </a:r>
            <a:endParaRPr lang="en-US"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824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91862-2E9F-886B-E8BA-05E74DAFF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4" r="2767" b="5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637B4-2DD4-5275-699F-36390BB95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/>
              <a:t>Application Tips</a:t>
            </a:r>
            <a:br>
              <a:rPr lang="en-US" sz="4000"/>
            </a:br>
            <a:r>
              <a:rPr lang="en-US" sz="4000" i="1">
                <a:cs typeface="Calibri Light"/>
              </a:rPr>
              <a:t>Do your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1CD6A-EB43-5CB7-9C62-F71E1A330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1" y="2884929"/>
            <a:ext cx="4659756" cy="337413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Customize to the posting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Showcase why you want to work for company and what you have to offer</a:t>
            </a:r>
            <a:endParaRPr lang="en-US" sz="20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Include cover letter if possible</a:t>
            </a:r>
            <a:endParaRPr lang="en-US" sz="20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Have others review your documents</a:t>
            </a:r>
            <a:endParaRPr lang="en-US" sz="20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>
                <a:cs typeface="Calibri"/>
              </a:rPr>
              <a:t>Reach to people who work there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3412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0E36F-AA8F-4E48-BB06-538A63042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21" y="1170431"/>
            <a:ext cx="4875904" cy="51389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Interviewing</a:t>
            </a:r>
            <a:br>
              <a:rPr lang="en-US" sz="4200" kern="1200"/>
            </a:br>
            <a:br>
              <a:rPr lang="en-US" sz="4200" kern="1200"/>
            </a:br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CEL Mock Interviews</a:t>
            </a:r>
            <a:endParaRPr lang="en-US" sz="3600" kern="1200">
              <a:solidFill>
                <a:schemeClr val="tx2"/>
              </a:solidFill>
              <a:latin typeface="+mj-lt"/>
              <a:cs typeface="Calibri Light"/>
            </a:endParaRPr>
          </a:p>
          <a:p>
            <a:pPr algn="l"/>
            <a:endParaRPr lang="en-US" sz="3600" kern="1200">
              <a:solidFill>
                <a:schemeClr val="tx2"/>
              </a:solidFill>
              <a:latin typeface="+mj-lt"/>
              <a:cs typeface="Calibri Light"/>
            </a:endParaRPr>
          </a:p>
          <a:p>
            <a:pPr algn="l"/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Interview practice with Coordinators or even employers</a:t>
            </a:r>
            <a:endParaRPr lang="en-US" sz="3600" kern="1200">
              <a:solidFill>
                <a:schemeClr val="tx2"/>
              </a:solidFill>
              <a:latin typeface="+mj-lt"/>
              <a:cs typeface="Calibri Light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D559340-E0CA-AD6E-B595-9E96261BE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5441" y="1170432"/>
            <a:ext cx="5002187" cy="5138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Do you know your top 3 assets/skills? Are these showcased in resume?</a:t>
            </a:r>
            <a:endParaRPr lang="en-US" sz="1800">
              <a:solidFill>
                <a:schemeClr val="tx2"/>
              </a:solidFill>
              <a:cs typeface="Calibri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Develop your stories - Use Star method</a:t>
            </a:r>
            <a:endParaRPr lang="en-US" sz="1800">
              <a:solidFill>
                <a:schemeClr val="tx2"/>
              </a:solidFill>
              <a:cs typeface="Calibri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Be able to answer why you should be hired and why you want to work for company</a:t>
            </a:r>
            <a:endParaRPr lang="en-US" sz="1800">
              <a:solidFill>
                <a:schemeClr val="tx2"/>
              </a:solidFill>
              <a:cs typeface="Calibri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2"/>
                </a:solidFill>
              </a:rPr>
              <a:t>Have some great questions prepared for employer</a:t>
            </a:r>
            <a:endParaRPr lang="en-US" sz="1800">
              <a:solidFill>
                <a:schemeClr val="tx2"/>
              </a:solidFill>
              <a:cs typeface="Calibri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>
              <a:solidFill>
                <a:schemeClr val="tx2"/>
              </a:solidFill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343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981C9F3-DDDA-4EF6-9D3D-0B955296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5AAC6A-845A-FF66-DCE4-E8769BB497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tretch>
            <a:fillRect/>
          </a:stretch>
        </p:blipFill>
        <p:spPr>
          <a:xfrm>
            <a:off x="146136" y="1123567"/>
            <a:ext cx="10898266" cy="2697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C61441-6158-D10C-8283-90058470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2"/>
            <a:ext cx="10037116" cy="2734056"/>
          </a:xfrm>
        </p:spPr>
        <p:txBody>
          <a:bodyPr anchor="b">
            <a:normAutofit/>
          </a:bodyPr>
          <a:lstStyle/>
          <a:p>
            <a:r>
              <a:rPr lang="en-US" sz="8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Got an Offer, Now What?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931A0D-5E1E-4D69-AAA6-391468183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B556A9-8937-4D81-807B-8A0601C7B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725036" y="930255"/>
            <a:ext cx="338328" cy="182880"/>
            <a:chOff x="4089400" y="933450"/>
            <a:chExt cx="338328" cy="341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C039522-A5A3-4F5E-9DD1-92F91EE5B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B2A60CE-9C81-4C0C-B6B7-98F888FAA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1AEF-08CF-604C-BC0E-A12F64F7B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4069080"/>
            <a:ext cx="9865765" cy="20426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>
                <a:solidFill>
                  <a:schemeClr val="tx2"/>
                </a:solidFill>
                <a:latin typeface="Arial"/>
                <a:cs typeface="Arial"/>
              </a:rPr>
              <a:t>Students are expected to accept a job offer immediately within 24 hours of receiving it. This includes both verbal and written offers.</a:t>
            </a:r>
          </a:p>
          <a:p>
            <a:r>
              <a:rPr lang="en-US" sz="1500">
                <a:solidFill>
                  <a:schemeClr val="tx2"/>
                </a:solidFill>
                <a:latin typeface="Arial"/>
                <a:cs typeface="Arial"/>
              </a:rPr>
              <a:t>If you have any confusion with the job offer reach out to your co-op coordinator to discuss it.</a:t>
            </a:r>
          </a:p>
          <a:p>
            <a:r>
              <a:rPr lang="en-US" sz="1500">
                <a:solidFill>
                  <a:schemeClr val="tx2"/>
                </a:solidFill>
                <a:latin typeface="Arial"/>
                <a:cs typeface="Arial"/>
              </a:rPr>
              <a:t>Students will not apply for further co-op jobs after accepting a job offer.</a:t>
            </a:r>
          </a:p>
          <a:p>
            <a:r>
              <a:rPr lang="en-US" sz="1500">
                <a:solidFill>
                  <a:schemeClr val="tx2"/>
                </a:solidFill>
                <a:latin typeface="Arial"/>
                <a:cs typeface="Arial"/>
              </a:rPr>
              <a:t>Send the signed offer letter to your co-op coordinator and the co-op program assistant at it_cooped@tru.ca</a:t>
            </a:r>
            <a:endParaRPr lang="en-US" sz="15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>
                <a:solidFill>
                  <a:schemeClr val="tx2"/>
                </a:solidFill>
                <a:latin typeface="Arial"/>
                <a:cs typeface="Arial"/>
              </a:rPr>
              <a:t>After receiving the signed offer letter, the co-op program assistant will send you an email to follow the steps for co-op work term course registration.</a:t>
            </a:r>
          </a:p>
          <a:p>
            <a:endParaRPr lang="en-US" sz="15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F19E69-3223-4875-8F87-289CC82CF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8C13C4-D732-42E9-BEC6-704D3B6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516202-0BD8-419D-8BF7-97BAEA4DF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5BE3FD7-EE7B-4784-A604-9F4F8D45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780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07BF-1F45-9795-18F0-7E5CF8B5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6"/>
            <a:ext cx="3476625" cy="2287588"/>
          </a:xfrm>
        </p:spPr>
        <p:txBody>
          <a:bodyPr anchor="ctr">
            <a:norm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Territorial 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67055-1C67-12DC-6555-BBC2DFAC2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27026"/>
            <a:ext cx="7485413" cy="22875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1800">
                <a:effectLst/>
                <a:latin typeface="Arial"/>
                <a:cs typeface="Arial"/>
              </a:rPr>
              <a:t>Thompson Rivers University campuses are on the traditional lands of</a:t>
            </a:r>
            <a:r>
              <a:rPr lang="en-CA" sz="1800">
                <a:latin typeface="Arial"/>
                <a:cs typeface="Arial"/>
              </a:rPr>
              <a:t> </a:t>
            </a:r>
            <a:r>
              <a:rPr lang="en-CA" sz="1800">
                <a:effectLst/>
                <a:latin typeface="Arial"/>
                <a:cs typeface="Arial"/>
              </a:rPr>
              <a:t>the</a:t>
            </a:r>
            <a:r>
              <a:rPr lang="en-CA" sz="1800">
                <a:latin typeface="Arial"/>
                <a:cs typeface="Arial"/>
              </a:rPr>
              <a:t> </a:t>
            </a:r>
            <a:r>
              <a:rPr lang="en-CA" sz="1800">
                <a:effectLst/>
                <a:latin typeface="Arial"/>
                <a:cs typeface="Arial"/>
              </a:rPr>
              <a:t>Tk’emlúps</a:t>
            </a:r>
            <a:r>
              <a:rPr lang="en-CA" sz="1800">
                <a:latin typeface="Arial"/>
                <a:cs typeface="Arial"/>
              </a:rPr>
              <a:t> </a:t>
            </a:r>
            <a:r>
              <a:rPr lang="en-CA" sz="1800">
                <a:effectLst/>
                <a:latin typeface="Arial"/>
                <a:cs typeface="Arial"/>
              </a:rPr>
              <a:t>te</a:t>
            </a:r>
            <a:r>
              <a:rPr lang="en-CA" sz="1800">
                <a:latin typeface="Arial"/>
                <a:cs typeface="Arial"/>
              </a:rPr>
              <a:t> </a:t>
            </a:r>
            <a:r>
              <a:rPr lang="en-CA" sz="1800">
                <a:effectLst/>
                <a:latin typeface="Arial"/>
                <a:cs typeface="Arial"/>
              </a:rPr>
              <a:t>Secwépemc</a:t>
            </a:r>
            <a:r>
              <a:rPr lang="en-CA" sz="1800">
                <a:latin typeface="Arial"/>
                <a:cs typeface="Arial"/>
              </a:rPr>
              <a:t> </a:t>
            </a:r>
            <a:r>
              <a:rPr lang="en-CA" sz="1800">
                <a:effectLst/>
                <a:latin typeface="Arial"/>
                <a:cs typeface="Arial"/>
              </a:rPr>
              <a:t>within</a:t>
            </a:r>
            <a:r>
              <a:rPr lang="en-CA" sz="1800">
                <a:latin typeface="Arial"/>
                <a:cs typeface="Arial"/>
              </a:rPr>
              <a:t> </a:t>
            </a:r>
            <a:r>
              <a:rPr lang="en-CA" sz="1800">
                <a:effectLst/>
                <a:latin typeface="Arial"/>
                <a:cs typeface="Arial"/>
              </a:rPr>
              <a:t>Secwépemc’ulucw, the </a:t>
            </a:r>
            <a:r>
              <a:rPr lang="en-CA" sz="1800">
                <a:latin typeface="Arial"/>
                <a:cs typeface="Arial"/>
              </a:rPr>
              <a:t>unceded </a:t>
            </a:r>
            <a:r>
              <a:rPr lang="en-CA" sz="1800">
                <a:effectLst/>
                <a:latin typeface="Arial"/>
                <a:cs typeface="Arial"/>
              </a:rPr>
              <a:t>territory of the</a:t>
            </a:r>
            <a:r>
              <a:rPr lang="en-CA" sz="1800">
                <a:latin typeface="Arial"/>
                <a:cs typeface="Arial"/>
              </a:rPr>
              <a:t> </a:t>
            </a:r>
            <a:r>
              <a:rPr lang="en-CA" sz="1800">
                <a:effectLst/>
                <a:latin typeface="Arial"/>
                <a:cs typeface="Arial"/>
              </a:rPr>
              <a:t>Secwépemc.</a:t>
            </a:r>
            <a:endParaRPr lang="en-US">
              <a:latin typeface="Arial"/>
              <a:cs typeface="Arial"/>
            </a:endParaRPr>
          </a:p>
        </p:txBody>
      </p:sp>
      <p:pic>
        <p:nvPicPr>
          <p:cNvPr id="5" name="Picture 4" descr="A picture containing sky, grass, outdoor, mountain&#10;&#10;Description automatically generated">
            <a:extLst>
              <a:ext uri="{FF2B5EF4-FFF2-40B4-BE49-F238E27FC236}">
                <a16:creationId xmlns:a16="http://schemas.microsoft.com/office/drawing/2014/main" id="{380E11E8-F407-247F-D71E-0F5332ECD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49" b="16310"/>
          <a:stretch/>
        </p:blipFill>
        <p:spPr>
          <a:xfrm>
            <a:off x="-9168" y="2763151"/>
            <a:ext cx="12201168" cy="4093262"/>
          </a:xfrm>
          <a:custGeom>
            <a:avLst/>
            <a:gdLst/>
            <a:ahLst/>
            <a:cxnLst/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371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F8A7C1-10BB-B7A4-B6C5-FFEEAA749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767" y="1188637"/>
            <a:ext cx="2988234" cy="448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Job Search Wellness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5C1468BB-A6A3-5632-5411-46F1CEC38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260" y="1648870"/>
            <a:ext cx="4702848" cy="3560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Take breaks from job searching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Be Aware of Social Media Blues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Don't compare yourself to others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Reach out to supports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(other students, coordinators, family/friends, counselling)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Try to make your health a priority (activity, diet, sleep, etc.)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17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FA1C937A-FD94-070F-EB85-7D4D21EB7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502" y="623275"/>
            <a:ext cx="5607882" cy="5607882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3" y="623275"/>
            <a:ext cx="401217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BF64B-A844-6487-10E7-497E8C0AA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1883" y="1013344"/>
            <a:ext cx="3197660" cy="995610"/>
          </a:xfrm>
        </p:spPr>
        <p:txBody>
          <a:bodyPr anchor="b">
            <a:normAutofit/>
          </a:bodyPr>
          <a:lstStyle/>
          <a:p>
            <a:pPr algn="l"/>
            <a:r>
              <a:rPr lang="en-US" sz="5600">
                <a:cs typeface="Calibri Light"/>
              </a:rPr>
              <a:t>Questions</a:t>
            </a:r>
            <a:endParaRPr lang="en-US" sz="5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9E423C-CB99-229C-DD94-F05A88F35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655" y="2110906"/>
            <a:ext cx="3407005" cy="849209"/>
          </a:xfrm>
        </p:spPr>
        <p:txBody>
          <a:bodyPr anchor="t">
            <a:noAutofit/>
          </a:bodyPr>
          <a:lstStyle/>
          <a:p>
            <a:pPr algn="l"/>
            <a:r>
              <a:rPr lang="en-US" sz="2800">
                <a:cs typeface="Calibri"/>
              </a:rPr>
              <a:t>What are recruiters and employers looking for?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20682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0F6BBE5-80E2-6421-888E-ACCBC45251BC}"/>
              </a:ext>
            </a:extLst>
          </p:cNvPr>
          <p:cNvSpPr/>
          <p:nvPr/>
        </p:nvSpPr>
        <p:spPr>
          <a:xfrm>
            <a:off x="0" y="-3292"/>
            <a:ext cx="12192000" cy="1125125"/>
          </a:xfrm>
          <a:prstGeom prst="rect">
            <a:avLst/>
          </a:prstGeom>
          <a:solidFill>
            <a:srgbClr val="1862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184F9-EA42-8EA8-F592-B06BE61DB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91" y="0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&amp; Experiential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3BFD5-712B-0FF1-A7F8-6D27F360EC02}"/>
              </a:ext>
            </a:extLst>
          </p:cNvPr>
          <p:cNvSpPr txBox="1"/>
          <p:nvPr/>
        </p:nvSpPr>
        <p:spPr>
          <a:xfrm>
            <a:off x="4086828" y="3653135"/>
            <a:ext cx="397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1862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 Career and Experiential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2C9B4-8947-238C-315C-1620B337C12C}"/>
              </a:ext>
            </a:extLst>
          </p:cNvPr>
          <p:cNvSpPr txBox="1"/>
          <p:nvPr/>
        </p:nvSpPr>
        <p:spPr>
          <a:xfrm>
            <a:off x="4110037" y="4620138"/>
            <a:ext cx="397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1862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 Career &amp; Experiential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931F5-E35B-E8C7-AFE8-28795438BDA9}"/>
              </a:ext>
            </a:extLst>
          </p:cNvPr>
          <p:cNvSpPr txBox="1"/>
          <p:nvPr/>
        </p:nvSpPr>
        <p:spPr>
          <a:xfrm>
            <a:off x="4152252" y="5595517"/>
            <a:ext cx="397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1862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It_cooped@tru.ca</a:t>
            </a:r>
          </a:p>
        </p:txBody>
      </p:sp>
      <p:pic>
        <p:nvPicPr>
          <p:cNvPr id="13" name="Graphic 12" descr="Email with solid fill">
            <a:extLst>
              <a:ext uri="{FF2B5EF4-FFF2-40B4-BE49-F238E27FC236}">
                <a16:creationId xmlns:a16="http://schemas.microsoft.com/office/drawing/2014/main" id="{A24D1917-EEC4-4D7F-D5F3-63B5F93DD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69303" y="5472461"/>
            <a:ext cx="584667" cy="584667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017BA90-7AB7-D2B1-82B3-5948FF208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921" y="4482693"/>
            <a:ext cx="647700" cy="571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4908E3-D863-11FB-7CF2-F903B3CC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363" y="3526334"/>
            <a:ext cx="518319" cy="487830"/>
          </a:xfrm>
          <a:prstGeom prst="rect">
            <a:avLst/>
          </a:prstGeom>
        </p:spPr>
      </p:pic>
      <p:grpSp>
        <p:nvGrpSpPr>
          <p:cNvPr id="30" name="Google Shape;238;p10">
            <a:extLst>
              <a:ext uri="{FF2B5EF4-FFF2-40B4-BE49-F238E27FC236}">
                <a16:creationId xmlns:a16="http://schemas.microsoft.com/office/drawing/2014/main" id="{192B2725-6411-F498-2738-37C99FFF01F2}"/>
              </a:ext>
            </a:extLst>
          </p:cNvPr>
          <p:cNvGrpSpPr/>
          <p:nvPr/>
        </p:nvGrpSpPr>
        <p:grpSpPr>
          <a:xfrm>
            <a:off x="4286070" y="1367228"/>
            <a:ext cx="3208276" cy="1708800"/>
            <a:chOff x="1565962" y="3769685"/>
            <a:chExt cx="3208276" cy="1708800"/>
          </a:xfrm>
        </p:grpSpPr>
        <p:sp>
          <p:nvSpPr>
            <p:cNvPr id="31" name="Google Shape;239;p10">
              <a:extLst>
                <a:ext uri="{FF2B5EF4-FFF2-40B4-BE49-F238E27FC236}">
                  <a16:creationId xmlns:a16="http://schemas.microsoft.com/office/drawing/2014/main" id="{52F2F6F2-7535-67F4-E341-51C8D5A94128}"/>
                </a:ext>
              </a:extLst>
            </p:cNvPr>
            <p:cNvSpPr/>
            <p:nvPr/>
          </p:nvSpPr>
          <p:spPr>
            <a:xfrm>
              <a:off x="1565962" y="3769685"/>
              <a:ext cx="3208200" cy="1708800"/>
            </a:xfrm>
            <a:prstGeom prst="roundRect">
              <a:avLst>
                <a:gd name="adj" fmla="val 16667"/>
              </a:avLst>
            </a:prstGeom>
            <a:solidFill>
              <a:srgbClr val="00AEB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0;p10">
              <a:extLst>
                <a:ext uri="{FF2B5EF4-FFF2-40B4-BE49-F238E27FC236}">
                  <a16:creationId xmlns:a16="http://schemas.microsoft.com/office/drawing/2014/main" id="{CB0508B4-C849-9A3A-F404-1058B48BDBAB}"/>
                </a:ext>
              </a:extLst>
            </p:cNvPr>
            <p:cNvSpPr txBox="1"/>
            <p:nvPr/>
          </p:nvSpPr>
          <p:spPr>
            <a:xfrm>
              <a:off x="1727438" y="3949856"/>
              <a:ext cx="3046800" cy="1477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2000" b="1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tru.ca</a:t>
              </a:r>
              <a:r>
                <a:rPr lang="en-CA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</a:t>
              </a:r>
              <a:r>
                <a:rPr lang="en-CA" sz="2000" b="1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cel</a:t>
              </a:r>
              <a:endParaRPr>
                <a:solidFill>
                  <a:schemeClr val="lt1"/>
                </a:solidFill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Phone</a:t>
              </a:r>
              <a:r>
                <a:rPr lang="en-CA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 (250) 371-5628</a:t>
              </a: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20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Address:</a:t>
              </a:r>
              <a:r>
                <a:rPr lang="en-CA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OM 1712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" name="Picture 22" descr="A picture containing outdoor&#10;&#10;Description automatically generated">
            <a:extLst>
              <a:ext uri="{FF2B5EF4-FFF2-40B4-BE49-F238E27FC236}">
                <a16:creationId xmlns:a16="http://schemas.microsoft.com/office/drawing/2014/main" id="{76E4033B-CEEC-35E4-1DAF-148CB8100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2258" y="1125378"/>
            <a:ext cx="3234059" cy="5732622"/>
          </a:xfrm>
          <a:prstGeom prst="rect">
            <a:avLst/>
          </a:prstGeom>
        </p:spPr>
      </p:pic>
      <p:pic>
        <p:nvPicPr>
          <p:cNvPr id="25" name="Picture 24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79993E90-D9B5-CA36-CF3A-BC4CA8BA2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315" y="1132012"/>
            <a:ext cx="3234059" cy="57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F1221F-1342-78C9-D2FC-B4A61F8EE7CF}"/>
              </a:ext>
            </a:extLst>
          </p:cNvPr>
          <p:cNvSpPr/>
          <p:nvPr/>
        </p:nvSpPr>
        <p:spPr>
          <a:xfrm>
            <a:off x="962163" y="2631309"/>
            <a:ext cx="3835769" cy="18350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DDDAD-2238-998E-ACDF-4B4C8D80F681}"/>
              </a:ext>
            </a:extLst>
          </p:cNvPr>
          <p:cNvSpPr txBox="1"/>
          <p:nvPr/>
        </p:nvSpPr>
        <p:spPr>
          <a:xfrm>
            <a:off x="1550935" y="1167424"/>
            <a:ext cx="358252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594360">
              <a:spcAft>
                <a:spcPts val="600"/>
              </a:spcAft>
            </a:pPr>
            <a:r>
              <a:rPr lang="en-US" sz="3200" b="1" kern="1200">
                <a:solidFill>
                  <a:srgbClr val="18627E"/>
                </a:solidFill>
                <a:latin typeface="Arial"/>
                <a:cs typeface="Arial"/>
              </a:rPr>
              <a:t>Agenda</a:t>
            </a:r>
            <a:endParaRPr lang="en-US" sz="3200" b="1">
              <a:solidFill>
                <a:srgbClr val="18627E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1678D-370F-C28F-5C84-21834374D253}"/>
              </a:ext>
            </a:extLst>
          </p:cNvPr>
          <p:cNvSpPr txBox="1"/>
          <p:nvPr/>
        </p:nvSpPr>
        <p:spPr>
          <a:xfrm>
            <a:off x="1424187" y="2120595"/>
            <a:ext cx="4945519" cy="30623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5420" indent="-185420" defTabSz="5943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rgbClr val="18627E"/>
                </a:solidFill>
                <a:latin typeface="Arial"/>
                <a:ea typeface="+mn-ea"/>
                <a:cs typeface="Arial"/>
              </a:rPr>
              <a:t>Dates and deadlines</a:t>
            </a:r>
            <a:endParaRPr lang="en-US" sz="2400" kern="1200">
              <a:solidFill>
                <a:srgbClr val="1862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420" indent="-185420" defTabSz="5943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rgbClr val="18627E"/>
                </a:solidFill>
                <a:latin typeface="Arial"/>
                <a:ea typeface="+mn-ea"/>
                <a:cs typeface="Arial"/>
              </a:rPr>
              <a:t>Communication and new website</a:t>
            </a:r>
            <a:endParaRPr lang="en-US" sz="2400" kern="1200">
              <a:solidFill>
                <a:srgbClr val="18627E"/>
              </a:solidFill>
              <a:latin typeface="Arial"/>
              <a:cs typeface="Arial"/>
            </a:endParaRPr>
          </a:p>
          <a:p>
            <a:pPr marL="185420" indent="-185420" defTabSz="5943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rgbClr val="18627E"/>
                </a:solidFill>
                <a:latin typeface="Arial"/>
                <a:ea typeface="+mn-ea"/>
                <a:cs typeface="Arial"/>
              </a:rPr>
              <a:t>Expectations, rules, and regulations</a:t>
            </a:r>
            <a:endParaRPr lang="en-US" sz="2400" kern="1200">
              <a:solidFill>
                <a:srgbClr val="18627E"/>
              </a:solidFill>
              <a:latin typeface="Arial"/>
              <a:cs typeface="Arial"/>
            </a:endParaRPr>
          </a:p>
          <a:p>
            <a:pPr marL="185420" indent="-185420" defTabSz="5943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rgbClr val="18627E"/>
                </a:solidFill>
                <a:latin typeface="Arial"/>
                <a:ea typeface="+mn-ea"/>
                <a:cs typeface="Arial"/>
              </a:rPr>
              <a:t>Events</a:t>
            </a:r>
            <a:endParaRPr lang="en-US" sz="2400" kern="1200">
              <a:solidFill>
                <a:srgbClr val="18627E"/>
              </a:solidFill>
              <a:latin typeface="Arial"/>
              <a:cs typeface="Arial"/>
            </a:endParaRPr>
          </a:p>
          <a:p>
            <a:pPr marL="185420" indent="-185420" defTabSz="5943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rgbClr val="18627E"/>
                </a:solidFill>
                <a:latin typeface="Arial"/>
                <a:ea typeface="+mn-ea"/>
                <a:cs typeface="Arial"/>
              </a:rPr>
              <a:t>Supports available</a:t>
            </a:r>
            <a:endParaRPr lang="en-US" sz="2400" kern="1200">
              <a:solidFill>
                <a:srgbClr val="18627E"/>
              </a:solidFill>
              <a:latin typeface="Arial"/>
              <a:cs typeface="Arial"/>
            </a:endParaRPr>
          </a:p>
          <a:p>
            <a:pPr marL="185420" indent="-185420" defTabSz="59436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>
                <a:solidFill>
                  <a:srgbClr val="18627E"/>
                </a:solidFill>
                <a:latin typeface="Arial"/>
                <a:ea typeface="+mn-ea"/>
                <a:cs typeface="Arial"/>
              </a:rPr>
              <a:t>Set yourself up for success</a:t>
            </a:r>
            <a:endParaRPr lang="en-US" sz="2400">
              <a:solidFill>
                <a:srgbClr val="18627E"/>
              </a:solidFill>
              <a:latin typeface="Arial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C3E973-72ED-9850-6E01-67AB19A5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870" y="954740"/>
            <a:ext cx="2115742" cy="5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4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58D5F-5B03-DDB6-2961-8E0471F339FB}"/>
              </a:ext>
            </a:extLst>
          </p:cNvPr>
          <p:cNvSpPr>
            <a:spLocks/>
          </p:cNvSpPr>
          <p:nvPr/>
        </p:nvSpPr>
        <p:spPr>
          <a:xfrm>
            <a:off x="4206875" y="639763"/>
            <a:ext cx="7346950" cy="1493838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91440" tIns="45720" rIns="91440" bIns="45720" rtlCol="0" anchor="t">
            <a:normAutofit/>
          </a:bodyPr>
          <a:lstStyle/>
          <a:p>
            <a:pPr defTabSz="786384">
              <a:spcAft>
                <a:spcPts val="600"/>
              </a:spcAft>
            </a:pPr>
            <a:r>
              <a:rPr lang="en-US" sz="2800" b="1">
                <a:solidFill>
                  <a:srgbClr val="055C78"/>
                </a:solidFill>
                <a:latin typeface="Arial"/>
                <a:cs typeface="Arial"/>
              </a:rPr>
              <a:t>Leanne </a:t>
            </a:r>
            <a:r>
              <a:rPr lang="en-US" sz="2800" b="1" err="1">
                <a:solidFill>
                  <a:srgbClr val="055C78"/>
                </a:solidFill>
                <a:latin typeface="Arial"/>
                <a:cs typeface="Arial"/>
              </a:rPr>
              <a:t>Mihalicz</a:t>
            </a:r>
            <a:endParaRPr lang="en-US" sz="2800" b="1">
              <a:solidFill>
                <a:srgbClr val="055C78"/>
              </a:solidFill>
              <a:latin typeface="Arial"/>
              <a:cs typeface="Arial"/>
            </a:endParaRPr>
          </a:p>
          <a:p>
            <a:pPr defTabSz="786384">
              <a:spcAft>
                <a:spcPts val="600"/>
              </a:spcAft>
            </a:pPr>
            <a:r>
              <a:rPr lang="en-US" sz="2800" kern="1200">
                <a:solidFill>
                  <a:srgbClr val="055C78"/>
                </a:solidFill>
                <a:latin typeface="Arial"/>
                <a:ea typeface="+mn-ea"/>
                <a:cs typeface="Arial"/>
              </a:rPr>
              <a:t>lmihalicz@tru.ca </a:t>
            </a:r>
            <a:endParaRPr lang="en-US" sz="2800" kern="1200">
              <a:solidFill>
                <a:srgbClr val="055C7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800">
              <a:solidFill>
                <a:srgbClr val="1862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C5A9271-3C5E-48C9-C45A-977CD2F35034}"/>
              </a:ext>
            </a:extLst>
          </p:cNvPr>
          <p:cNvSpPr txBox="1">
            <a:spLocks/>
          </p:cNvSpPr>
          <p:nvPr/>
        </p:nvSpPr>
        <p:spPr>
          <a:xfrm>
            <a:off x="4206875" y="2201863"/>
            <a:ext cx="7346950" cy="15462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6384">
              <a:spcBef>
                <a:spcPts val="860"/>
              </a:spcBef>
              <a:buNone/>
            </a:pPr>
            <a:r>
              <a:rPr lang="en-US" b="1" kern="1200">
                <a:solidFill>
                  <a:srgbClr val="055C78"/>
                </a:solidFill>
                <a:latin typeface="Arial"/>
                <a:ea typeface="+mn-ea"/>
                <a:cs typeface="Arial"/>
              </a:rPr>
              <a:t>Rashmin Keshwani</a:t>
            </a: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kern="1200">
                <a:solidFill>
                  <a:srgbClr val="055C78"/>
                </a:solidFill>
                <a:latin typeface="Arial"/>
                <a:ea typeface="+mn-ea"/>
                <a:cs typeface="Arial"/>
              </a:rPr>
              <a:t>rkeshwani@tru.ca </a:t>
            </a:r>
            <a:endParaRPr lang="en-US" kern="1200">
              <a:solidFill>
                <a:srgbClr val="055C7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solidFill>
                <a:srgbClr val="1862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90AD5B-D2B0-5B51-C018-04E83551E2C6}"/>
              </a:ext>
            </a:extLst>
          </p:cNvPr>
          <p:cNvSpPr txBox="1">
            <a:spLocks/>
          </p:cNvSpPr>
          <p:nvPr/>
        </p:nvSpPr>
        <p:spPr>
          <a:xfrm>
            <a:off x="4206875" y="3816350"/>
            <a:ext cx="7346950" cy="2401888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86384">
              <a:spcBef>
                <a:spcPts val="860"/>
              </a:spcBef>
              <a:buNone/>
            </a:pPr>
            <a:r>
              <a:rPr lang="en-US" b="1">
                <a:solidFill>
                  <a:srgbClr val="055C78"/>
                </a:solidFill>
                <a:latin typeface="Arial"/>
                <a:cs typeface="Arial"/>
              </a:rPr>
              <a:t>Program Assistant</a:t>
            </a:r>
            <a:endParaRPr lang="en-U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b="1">
                <a:solidFill>
                  <a:srgbClr val="055C78"/>
                </a:solidFill>
                <a:latin typeface="Arial"/>
                <a:cs typeface="Arial"/>
              </a:rPr>
              <a:t>Nicolas</a:t>
            </a:r>
            <a:r>
              <a:rPr lang="en-US" b="1" kern="1200">
                <a:solidFill>
                  <a:srgbClr val="055C78"/>
                </a:solidFill>
                <a:latin typeface="Arial"/>
                <a:ea typeface="+mn-ea"/>
                <a:cs typeface="Arial"/>
              </a:rPr>
              <a:t> Bosworth</a:t>
            </a:r>
            <a:endParaRPr lang="en-US">
              <a:cs typeface="Calibri"/>
            </a:endParaRP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kern="1200">
                <a:solidFill>
                  <a:srgbClr val="055C78"/>
                </a:solidFill>
                <a:latin typeface="Arial"/>
                <a:ea typeface="+mn-ea"/>
                <a:cs typeface="Arial"/>
              </a:rPr>
              <a:t>It_cooped@tru.ca </a:t>
            </a:r>
            <a:endParaRPr lang="en-US" kern="1200">
              <a:solidFill>
                <a:srgbClr val="055C7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solidFill>
                <a:srgbClr val="1862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76E90-140F-169B-F2B8-7EFE0CF0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Meet Your Coordinators</a:t>
            </a:r>
          </a:p>
        </p:txBody>
      </p:sp>
    </p:spTree>
    <p:extLst>
      <p:ext uri="{BB962C8B-B14F-4D97-AF65-F5344CB8AC3E}">
        <p14:creationId xmlns:p14="http://schemas.microsoft.com/office/powerpoint/2010/main" val="3011337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61441-6158-D10C-8283-90058470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Dates and Deadlines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1AEF-08CF-604C-BC0E-A12F64F7B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0">
                <a:effectLst/>
                <a:latin typeface="Arial"/>
                <a:cs typeface="Arial"/>
              </a:rPr>
              <a:t>May 1</a:t>
            </a:r>
            <a:r>
              <a:rPr lang="en-US" sz="2400" b="0" i="0">
                <a:effectLst/>
                <a:latin typeface="Arial"/>
                <a:cs typeface="Arial"/>
              </a:rPr>
              <a:t> is a common first day for a summer work term but for some employers you may start as soon as your Winter </a:t>
            </a:r>
            <a:r>
              <a:rPr lang="en-US" sz="2400">
                <a:latin typeface="Arial"/>
                <a:cs typeface="Arial"/>
              </a:rPr>
              <a:t>2024 </a:t>
            </a:r>
            <a:r>
              <a:rPr lang="en-US" sz="2400" b="0" i="0">
                <a:effectLst/>
                <a:latin typeface="Arial"/>
                <a:cs typeface="Arial"/>
              </a:rPr>
              <a:t>exams are completed, or you may not start until the middle of May.</a:t>
            </a:r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  <a:p>
            <a:r>
              <a:rPr lang="en-US" sz="2400" b="0" i="0">
                <a:effectLst/>
                <a:latin typeface="Arial"/>
                <a:cs typeface="Arial"/>
              </a:rPr>
              <a:t>The add/drop date is the last day we can enroll students in a summer work term (May </a:t>
            </a:r>
            <a:r>
              <a:rPr lang="en-US" sz="2400">
                <a:latin typeface="Arial"/>
                <a:cs typeface="Arial"/>
              </a:rPr>
              <a:t>17</a:t>
            </a:r>
            <a:r>
              <a:rPr lang="en-US" sz="2400" b="0" i="0">
                <a:effectLst/>
                <a:latin typeface="Arial"/>
                <a:cs typeface="Arial"/>
              </a:rPr>
              <a:t>, </a:t>
            </a:r>
            <a:r>
              <a:rPr lang="en-US" sz="2400">
                <a:latin typeface="Arial"/>
                <a:cs typeface="Arial"/>
              </a:rPr>
              <a:t>2024</a:t>
            </a:r>
            <a:r>
              <a:rPr lang="en-US" sz="2400" b="0" i="0">
                <a:effectLst/>
                <a:latin typeface="Arial"/>
                <a:cs typeface="Arial"/>
              </a:rPr>
              <a:t>) so this means you can search for a summer work term until </a:t>
            </a:r>
            <a:r>
              <a:rPr lang="en-US" sz="2400" b="1" i="0">
                <a:effectLst/>
                <a:latin typeface="Arial"/>
                <a:cs typeface="Arial"/>
              </a:rPr>
              <a:t>May </a:t>
            </a:r>
            <a:r>
              <a:rPr lang="en-US" sz="2400" b="1">
                <a:latin typeface="Arial"/>
                <a:cs typeface="Arial"/>
              </a:rPr>
              <a:t>17th</a:t>
            </a:r>
            <a:r>
              <a:rPr lang="en-US" sz="2400" b="0" i="0">
                <a:effectLst/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2005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61441-6158-D10C-8283-90058470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785" y="386930"/>
            <a:ext cx="10066122" cy="849598"/>
          </a:xfrm>
        </p:spPr>
        <p:txBody>
          <a:bodyPr anchor="b">
            <a:normAutofit/>
          </a:bodyPr>
          <a:lstStyle/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C85DC-B4ED-4EE8-A6A3-84EA25479C85}"/>
              </a:ext>
            </a:extLst>
          </p:cNvPr>
          <p:cNvSpPr txBox="1"/>
          <p:nvPr/>
        </p:nvSpPr>
        <p:spPr>
          <a:xfrm>
            <a:off x="123646" y="3013494"/>
            <a:ext cx="11797783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latin typeface="Arial"/>
                <a:cs typeface="Arial"/>
              </a:rPr>
              <a:t>Career Connections</a:t>
            </a:r>
            <a:r>
              <a:rPr lang="en-US">
                <a:latin typeface="Arial"/>
                <a:cs typeface="Arial"/>
              </a:rPr>
              <a:t>​:</a:t>
            </a:r>
            <a:endParaRPr lang="en-US"/>
          </a:p>
          <a:p>
            <a:pPr marL="228600" lvl="1" indent="-228600">
              <a:buChar char="•"/>
            </a:pPr>
            <a:r>
              <a:rPr lang="en-US">
                <a:latin typeface="Arial"/>
                <a:cs typeface="Arial"/>
              </a:rPr>
              <a:t>Job posting events​</a:t>
            </a:r>
          </a:p>
          <a:p>
            <a:pPr marL="228600" lvl="1" indent="-228600">
              <a:buChar char="•"/>
            </a:pPr>
            <a:r>
              <a:rPr lang="en-US">
                <a:latin typeface="Arial"/>
                <a:cs typeface="Arial"/>
              </a:rPr>
              <a:t>Schedule one-on one appointments​</a:t>
            </a:r>
          </a:p>
          <a:p>
            <a:pPr marL="228600" lvl="1" indent="-228600">
              <a:buChar char="•"/>
            </a:pPr>
            <a:r>
              <a:rPr lang="en-US">
                <a:latin typeface="Arial"/>
                <a:cs typeface="Arial"/>
              </a:rPr>
              <a:t>Update Work term notification​</a:t>
            </a:r>
          </a:p>
          <a:p>
            <a:pPr marL="228600" lvl="1" indent="-228600">
              <a:buChar char="•"/>
            </a:pPr>
            <a:endParaRPr lang="en-US">
              <a:latin typeface="Arial"/>
              <a:cs typeface="Arial"/>
            </a:endParaRPr>
          </a:p>
          <a:p>
            <a:r>
              <a:rPr lang="en-US" u="sng">
                <a:latin typeface="Arial"/>
                <a:cs typeface="Arial"/>
              </a:rPr>
              <a:t>Drop-in sessions</a:t>
            </a:r>
            <a:r>
              <a:rPr lang="en-US">
                <a:latin typeface="Arial"/>
                <a:cs typeface="Arial"/>
              </a:rPr>
              <a:t> ​- Weekly in-person on Fridays 10 to 11 am (OM 1802)​</a:t>
            </a:r>
          </a:p>
          <a:p>
            <a:pPr marL="0" lvl="1"/>
            <a:endParaRPr lang="en-US">
              <a:latin typeface="Arial"/>
              <a:cs typeface="Arial"/>
            </a:endParaRPr>
          </a:p>
          <a:p>
            <a:r>
              <a:rPr lang="en-US" u="sng">
                <a:latin typeface="Arial"/>
                <a:cs typeface="Arial"/>
              </a:rPr>
              <a:t>Email​</a:t>
            </a:r>
          </a:p>
          <a:p>
            <a:pPr marL="228600" lvl="1" indent="-228600">
              <a:buChar char="•"/>
            </a:pPr>
            <a:r>
              <a:rPr lang="en-US">
                <a:latin typeface="Arial"/>
                <a:cs typeface="Arial"/>
              </a:rPr>
              <a:t>Check your email – this is the main way we will let you know about upcoming interview requests, last-minute job postings, events, and other important information​</a:t>
            </a:r>
          </a:p>
          <a:p>
            <a:pPr marL="228600" lvl="1" indent="-228600">
              <a:buChar char="•"/>
            </a:pPr>
            <a:endParaRPr lang="en-US">
              <a:latin typeface="Arial"/>
              <a:cs typeface="Arial"/>
            </a:endParaRPr>
          </a:p>
          <a:p>
            <a:r>
              <a:rPr lang="en-US">
                <a:latin typeface="Arial"/>
                <a:cs typeface="Arial"/>
              </a:rPr>
              <a:t>Technology Resource website! </a:t>
            </a:r>
            <a:r>
              <a:rPr lang="en-US" u="sng">
                <a:solidFill>
                  <a:srgbClr val="0563C1"/>
                </a:solidFill>
                <a:latin typeface="Arial"/>
                <a:cs typeface="Arial"/>
                <a:hlinkClick r:id="rId2"/>
              </a:rPr>
              <a:t>Link</a:t>
            </a:r>
            <a:r>
              <a:rPr lang="en-US">
                <a:latin typeface="Arial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57658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DDDAD-2238-998E-ACDF-4B4C8D80F681}"/>
              </a:ext>
            </a:extLst>
          </p:cNvPr>
          <p:cNvSpPr txBox="1"/>
          <p:nvPr/>
        </p:nvSpPr>
        <p:spPr>
          <a:xfrm>
            <a:off x="643467" y="3069574"/>
            <a:ext cx="5521853" cy="12005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8423">
              <a:spcAft>
                <a:spcPts val="648"/>
              </a:spcAft>
            </a:pPr>
            <a:r>
              <a:rPr lang="en-US" sz="2376" kern="1200">
                <a:solidFill>
                  <a:srgbClr val="000000"/>
                </a:solidFill>
                <a:latin typeface="Arial"/>
                <a:ea typeface="+mn-ea"/>
                <a:cs typeface="Arial"/>
              </a:rPr>
              <a:t>Complete questionnaire (Microsoft Form QR code OR link in chat)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594F4B-4F77-2BA7-C23D-B5236838C498}"/>
              </a:ext>
            </a:extLst>
          </p:cNvPr>
          <p:cNvSpPr/>
          <p:nvPr/>
        </p:nvSpPr>
        <p:spPr>
          <a:xfrm>
            <a:off x="772136" y="855230"/>
            <a:ext cx="3330414" cy="8668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C3E973-72ED-9850-6E01-67AB19A57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87" y="855230"/>
            <a:ext cx="3261059" cy="866899"/>
          </a:xfrm>
          <a:prstGeom prst="rect">
            <a:avLst/>
          </a:prstGeom>
        </p:spPr>
      </p:pic>
      <p:pic>
        <p:nvPicPr>
          <p:cNvPr id="2" name="Picture 1" descr="A qr code on a screen&#10;&#10;Description automatically generated">
            <a:extLst>
              <a:ext uri="{FF2B5EF4-FFF2-40B4-BE49-F238E27FC236}">
                <a16:creationId xmlns:a16="http://schemas.microsoft.com/office/drawing/2014/main" id="{4859CC32-89FE-4BD0-9591-09A223809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012" y="1071248"/>
            <a:ext cx="4931521" cy="49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72208E6-46AB-4C09-A85E-595176181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005A9E-BAF6-4F90-8B88-5F64FE2CB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238032"/>
            <a:ext cx="12192000" cy="5619968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75AAC6A-845A-FF66-DCE4-E8769BB497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10000"/>
          </a:blip>
          <a:stretch>
            <a:fillRect/>
          </a:stretch>
        </p:blipFill>
        <p:spPr>
          <a:xfrm>
            <a:off x="0" y="4214073"/>
            <a:ext cx="10768633" cy="26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C61441-6158-D10C-8283-90058470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0432"/>
            <a:ext cx="6092859" cy="2350008"/>
          </a:xfrm>
        </p:spPr>
        <p:txBody>
          <a:bodyPr anchor="b">
            <a:normAutofit/>
          </a:bodyPr>
          <a:lstStyle/>
          <a:p>
            <a:r>
              <a:rPr lang="en-US" sz="5400">
                <a:solidFill>
                  <a:schemeClr val="tx2"/>
                </a:solidFill>
                <a:latin typeface="Arial"/>
                <a:cs typeface="Arial"/>
              </a:rPr>
              <a:t>Acquiring Credit for Co-op?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D90771-A7EF-4010-8E6D-8F03456BC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D7977E-294C-4E33-B807-3A291C1F0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626265" y="1143113"/>
            <a:ext cx="338328" cy="182880"/>
            <a:chOff x="4089400" y="933450"/>
            <a:chExt cx="338328" cy="34193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FBA684A-B1BB-495C-AFAD-1D7473F00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628D3A-4C2F-4A39-821C-669AF4819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91AEF-08CF-604C-BC0E-A12F64F7B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3644160"/>
            <a:ext cx="9156258" cy="18537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>
                <a:solidFill>
                  <a:schemeClr val="tx2"/>
                </a:solidFill>
                <a:latin typeface="Arial"/>
                <a:cs typeface="Arial"/>
              </a:rPr>
              <a:t>All co-op work terms are for credit</a:t>
            </a:r>
          </a:p>
          <a:p>
            <a:r>
              <a:rPr lang="en-US" sz="1400">
                <a:solidFill>
                  <a:schemeClr val="tx2"/>
                </a:solidFill>
                <a:latin typeface="Arial"/>
                <a:cs typeface="Arial"/>
              </a:rPr>
              <a:t>Each program is different in how many credits are granted toward degree</a:t>
            </a:r>
          </a:p>
          <a:p>
            <a:r>
              <a:rPr lang="en-US" sz="1400">
                <a:solidFill>
                  <a:schemeClr val="tx2"/>
                </a:solidFill>
                <a:latin typeface="Arial"/>
                <a:cs typeface="Arial"/>
              </a:rPr>
              <a:t>Computing Science (both for bachelor and diploma program)</a:t>
            </a:r>
          </a:p>
          <a:p>
            <a:pPr lvl="1"/>
            <a:r>
              <a:rPr lang="en-US" sz="1400">
                <a:solidFill>
                  <a:schemeClr val="tx2"/>
                </a:solidFill>
                <a:latin typeface="Arial"/>
                <a:cs typeface="Arial"/>
              </a:rPr>
              <a:t>First 6 credits – lower elective</a:t>
            </a:r>
          </a:p>
          <a:p>
            <a:pPr lvl="1"/>
            <a:r>
              <a:rPr lang="en-US" sz="1400">
                <a:solidFill>
                  <a:schemeClr val="tx2"/>
                </a:solidFill>
                <a:latin typeface="Arial"/>
                <a:cs typeface="Arial"/>
              </a:rPr>
              <a:t>3rd work term – 3 upper CS electives</a:t>
            </a:r>
            <a:endParaRPr lang="en-US" sz="14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>
                <a:solidFill>
                  <a:schemeClr val="tx2"/>
                </a:solidFill>
                <a:latin typeface="Arial"/>
                <a:cs typeface="Arial"/>
              </a:rPr>
              <a:t>Software Engineering Bachelor program</a:t>
            </a:r>
          </a:p>
          <a:p>
            <a:pPr lvl="1"/>
            <a:r>
              <a:rPr lang="en-US" sz="1400">
                <a:solidFill>
                  <a:schemeClr val="tx2"/>
                </a:solidFill>
                <a:latin typeface="Arial"/>
                <a:cs typeface="Arial"/>
              </a:rPr>
              <a:t>6 credits for mandatory co-op (after 3rd year)</a:t>
            </a:r>
          </a:p>
          <a:p>
            <a:pPr lvl="1"/>
            <a:r>
              <a:rPr lang="en-US" sz="1400">
                <a:solidFill>
                  <a:schemeClr val="tx2"/>
                </a:solidFill>
                <a:latin typeface="Arial"/>
                <a:cs typeface="Arial"/>
              </a:rPr>
              <a:t>Additional co-ops are additive credits</a:t>
            </a:r>
          </a:p>
          <a:p>
            <a:pPr lvl="1"/>
            <a:endParaRPr lang="en-US" sz="1000">
              <a:solidFill>
                <a:schemeClr val="tx2"/>
              </a:solidFill>
              <a:latin typeface="Times New Roman" panose="02020603050405020304" pitchFamily="18" charset="0"/>
              <a:cs typeface="Times New Roman"/>
            </a:endParaRPr>
          </a:p>
          <a:p>
            <a:endParaRPr lang="en-US" sz="1000">
              <a:solidFill>
                <a:schemeClr val="tx2"/>
              </a:solidFill>
              <a:latin typeface="Times New Roman" panose="02020603050405020304" pitchFamily="18" charset="0"/>
              <a:cs typeface="Times New Roman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E9BF09-C992-4659-BC9F-8C500B488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3E5AA3-7C21-4815-B8E0-B8176B55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3ADD6BD-5DE3-4E90-85C1-5BCE092CA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BC4DCB4-8B48-4FA1-9045-AE9870879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124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B8DDDAD-2238-998E-ACDF-4B4C8D80F681}"/>
              </a:ext>
            </a:extLst>
          </p:cNvPr>
          <p:cNvSpPr txBox="1"/>
          <p:nvPr/>
        </p:nvSpPr>
        <p:spPr>
          <a:xfrm>
            <a:off x="1245573" y="1819639"/>
            <a:ext cx="5402453" cy="4413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2268" b="1" kern="1200">
                <a:solidFill>
                  <a:srgbClr val="18627E"/>
                </a:solidFill>
                <a:latin typeface="Arial"/>
                <a:ea typeface="+mn-ea"/>
                <a:cs typeface="Arial"/>
              </a:rPr>
              <a:t>Max # of Co-ops and Designation </a:t>
            </a:r>
            <a:endParaRPr lang="en-US" sz="2800" b="1">
              <a:solidFill>
                <a:srgbClr val="1862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594F4B-4F77-2BA7-C23D-B5236838C498}"/>
              </a:ext>
            </a:extLst>
          </p:cNvPr>
          <p:cNvSpPr/>
          <p:nvPr/>
        </p:nvSpPr>
        <p:spPr>
          <a:xfrm>
            <a:off x="1266675" y="908171"/>
            <a:ext cx="2681076" cy="69787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C3E973-72ED-9850-6E01-67AB19A5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38" y="908171"/>
            <a:ext cx="2625244" cy="697878"/>
          </a:xfrm>
          <a:prstGeom prst="rect">
            <a:avLst/>
          </a:prstGeom>
        </p:spPr>
      </p:pic>
      <p:pic>
        <p:nvPicPr>
          <p:cNvPr id="3" name="Picture 2" descr="A picture containing sky, outdoor, grass, day&#10;&#10;Description automatically generated">
            <a:extLst>
              <a:ext uri="{FF2B5EF4-FFF2-40B4-BE49-F238E27FC236}">
                <a16:creationId xmlns:a16="http://schemas.microsoft.com/office/drawing/2014/main" id="{22B932AA-54CE-4EB0-EA40-FD84D7527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702" y="643466"/>
            <a:ext cx="3133725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C18D56-1379-55BD-8EEA-1230659253B0}"/>
              </a:ext>
            </a:extLst>
          </p:cNvPr>
          <p:cNvSpPr txBox="1"/>
          <p:nvPr/>
        </p:nvSpPr>
        <p:spPr>
          <a:xfrm>
            <a:off x="1391738" y="2497107"/>
            <a:ext cx="6106313" cy="41528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740664">
              <a:spcAft>
                <a:spcPts val="600"/>
              </a:spcAft>
            </a:pPr>
            <a:r>
              <a:rPr lang="en-US" sz="1944" b="1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Bachelor program:</a:t>
            </a:r>
            <a:endParaRPr lang="en-US" sz="1458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7749" indent="-277749" defTabSz="740664">
              <a:spcAft>
                <a:spcPts val="600"/>
              </a:spcAft>
              <a:buFont typeface="Arial"/>
              <a:buChar char="•"/>
            </a:pPr>
            <a:r>
              <a:rPr lang="en-US" sz="1944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Domestic – max. 5 co-op work terms</a:t>
            </a:r>
          </a:p>
          <a:p>
            <a:pPr marL="277749" indent="-277749" defTabSz="740664">
              <a:spcAft>
                <a:spcPts val="600"/>
              </a:spcAft>
              <a:buFont typeface="Arial"/>
              <a:buChar char="•"/>
            </a:pPr>
            <a:r>
              <a:rPr lang="en-US" sz="1944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International – max. 4 co-op work terms</a:t>
            </a:r>
          </a:p>
          <a:p>
            <a:pPr defTabSz="740664">
              <a:spcAft>
                <a:spcPts val="600"/>
              </a:spcAft>
            </a:pPr>
            <a:endParaRPr lang="en-US" sz="1944" kern="120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defTabSz="740664">
              <a:spcAft>
                <a:spcPts val="600"/>
              </a:spcAft>
            </a:pPr>
            <a:r>
              <a:rPr lang="en-US" sz="1944" b="1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Diploma program</a:t>
            </a:r>
            <a:endParaRPr lang="en-US" sz="1458" b="1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277749" indent="-277749" defTabSz="740664">
              <a:spcAft>
                <a:spcPts val="600"/>
              </a:spcAft>
              <a:buFont typeface="Arial"/>
              <a:buChar char="•"/>
            </a:pPr>
            <a:r>
              <a:rPr lang="en-US" sz="1944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Domestic – max. 4 co-op work terms</a:t>
            </a:r>
            <a:endParaRPr lang="en-US" sz="1458" kern="1200">
              <a:solidFill>
                <a:schemeClr val="tx1"/>
              </a:solidFill>
              <a:latin typeface="Calibri" panose="020F0502020204030204"/>
              <a:ea typeface="+mn-ea"/>
              <a:cs typeface="Calibri" panose="020F0502020204030204"/>
            </a:endParaRPr>
          </a:p>
          <a:p>
            <a:pPr marL="277749" indent="-277749" defTabSz="740664">
              <a:spcAft>
                <a:spcPts val="600"/>
              </a:spcAft>
              <a:buFont typeface="Arial"/>
              <a:buChar char="•"/>
            </a:pPr>
            <a:r>
              <a:rPr lang="en-US" sz="1944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International – max. 3 co-op work terms</a:t>
            </a:r>
            <a:endParaRPr lang="en-US" sz="1458" kern="1200">
              <a:solidFill>
                <a:schemeClr val="tx1"/>
              </a:solidFill>
              <a:latin typeface="+mn-lt"/>
              <a:ea typeface="+mn-ea"/>
              <a:cs typeface="Calibri" panose="020F0502020204030204"/>
            </a:endParaRPr>
          </a:p>
          <a:p>
            <a:pPr defTabSz="740664">
              <a:spcAft>
                <a:spcPts val="600"/>
              </a:spcAft>
            </a:pPr>
            <a:endParaRPr lang="en-US" sz="1944" kern="1200">
              <a:solidFill>
                <a:schemeClr val="tx1"/>
              </a:solidFill>
              <a:latin typeface="Arial"/>
              <a:ea typeface="+mn-ea"/>
              <a:cs typeface="Arial"/>
            </a:endParaRPr>
          </a:p>
          <a:p>
            <a:pPr defTabSz="740664">
              <a:spcAft>
                <a:spcPts val="600"/>
              </a:spcAft>
            </a:pPr>
            <a:r>
              <a:rPr lang="en-US" sz="1944" b="1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Designation of degree:</a:t>
            </a:r>
            <a:endParaRPr lang="en-US" sz="1458" kern="1200">
              <a:solidFill>
                <a:schemeClr val="tx1"/>
              </a:solidFill>
              <a:latin typeface="+mn-lt"/>
              <a:ea typeface="+mn-ea"/>
              <a:cs typeface="Calibri"/>
            </a:endParaRPr>
          </a:p>
          <a:p>
            <a:pPr marL="231458" indent="-231458" defTabSz="740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44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Bachelor program – 3 co-op work terms</a:t>
            </a:r>
            <a:endParaRPr lang="en-US" sz="1944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31458" indent="-231458" defTabSz="7406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44" kern="1200">
                <a:solidFill>
                  <a:schemeClr val="tx1"/>
                </a:solidFill>
                <a:latin typeface="Arial"/>
                <a:ea typeface="+mn-ea"/>
                <a:cs typeface="Arial"/>
              </a:rPr>
              <a:t>Diploma program – 2 co-op work terms</a:t>
            </a:r>
            <a:endParaRPr lang="en-US"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07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 Presentation Template" id="{1F386897-089A-2E44-9E4F-459CB9D8E2F5}" vid="{6D34FFB7-7AC5-A44C-8D54-BD75A760D283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2b645b-183b-4f32-805a-a718e75eafcc">
      <Terms xmlns="http://schemas.microsoft.com/office/infopath/2007/PartnerControls"/>
    </lcf76f155ced4ddcb4097134ff3c332f>
    <SharedWithUsers xmlns="8499f91c-387c-4d61-ae01-120a4985c368">
      <UserInfo>
        <DisplayName>Nicolas Bosworth</DisplayName>
        <AccountId>38</AccountId>
        <AccountType/>
      </UserInfo>
      <UserInfo>
        <DisplayName>Marium Tawhid</DisplayName>
        <AccountId>48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432B53E4B314FB6AD13162915B0D9" ma:contentTypeVersion="11" ma:contentTypeDescription="Create a new document." ma:contentTypeScope="" ma:versionID="51892d8e4a385fe9bdf807217bed8e42">
  <xsd:schema xmlns:xsd="http://www.w3.org/2001/XMLSchema" xmlns:xs="http://www.w3.org/2001/XMLSchema" xmlns:p="http://schemas.microsoft.com/office/2006/metadata/properties" xmlns:ns2="7c2b645b-183b-4f32-805a-a718e75eafcc" xmlns:ns3="8499f91c-387c-4d61-ae01-120a4985c368" targetNamespace="http://schemas.microsoft.com/office/2006/metadata/properties" ma:root="true" ma:fieldsID="1ac5c2301520296e2cb0e874df8b5b68" ns2:_="" ns3:_="">
    <xsd:import namespace="7c2b645b-183b-4f32-805a-a718e75eafcc"/>
    <xsd:import namespace="8499f91c-387c-4d61-ae01-120a4985c3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2b645b-183b-4f32-805a-a718e75eaf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dd023b0-06f2-48ac-bdf3-902a2de659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9f91c-387c-4d61-ae01-120a4985c3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5B1E54-C88C-4E47-AE0E-6B84A5096026}">
  <ds:schemaRefs>
    <ds:schemaRef ds:uri="7c2b645b-183b-4f32-805a-a718e75eaf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2C054F1-9F67-4E8E-8594-915841E952A7}"/>
</file>

<file path=customXml/itemProps3.xml><?xml version="1.0" encoding="utf-8"?>
<ds:datastoreItem xmlns:ds="http://schemas.openxmlformats.org/officeDocument/2006/customXml" ds:itemID="{B0800C19-60A6-4000-BD77-010B178BB1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Co-operative Education Info Session  Summer 2024 Co-op  Computing Science, Software Engineering</vt:lpstr>
      <vt:lpstr>Territorial Acknowledgement</vt:lpstr>
      <vt:lpstr>PowerPoint Presentation</vt:lpstr>
      <vt:lpstr>Meet Your Coordinators</vt:lpstr>
      <vt:lpstr>Dates and Deadlines</vt:lpstr>
      <vt:lpstr>Communication</vt:lpstr>
      <vt:lpstr>PowerPoint Presentation</vt:lpstr>
      <vt:lpstr>Acquiring Credit for Co-op?</vt:lpstr>
      <vt:lpstr>PowerPoint Presentation</vt:lpstr>
      <vt:lpstr>PowerPoint Presentation</vt:lpstr>
      <vt:lpstr>Searching Online </vt:lpstr>
      <vt:lpstr>PowerPoint Presentation</vt:lpstr>
      <vt:lpstr>Featured Jobs in CC</vt:lpstr>
      <vt:lpstr>Top 50 Companies in BC  </vt:lpstr>
      <vt:lpstr>PowerPoint Presentation</vt:lpstr>
      <vt:lpstr>Prepare and plan prior to your appointments with Coordinator </vt:lpstr>
      <vt:lpstr>Application Tips Do your research</vt:lpstr>
      <vt:lpstr>Interviewing  CEL Mock Interviews  Interview practice with Coordinators or even employers</vt:lpstr>
      <vt:lpstr>I Got an Offer, Now What?</vt:lpstr>
      <vt:lpstr>Job Search Wellness</vt:lpstr>
      <vt:lpstr>Questions</vt:lpstr>
      <vt:lpstr>Career &amp; Experiential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Co-operative  Education</dc:title>
  <dc:creator>Katelin Pietrusinski</dc:creator>
  <cp:revision>1</cp:revision>
  <dcterms:created xsi:type="dcterms:W3CDTF">2023-01-11T17:51:49Z</dcterms:created>
  <dcterms:modified xsi:type="dcterms:W3CDTF">2024-01-11T22:47:36Z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0x010100BF3432B53E4B314FB6AD13162915B0D9</vt:lpwstr>
  </property>
</Properties>
</file>